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8" r:id="rId1"/>
  </p:sldMasterIdLst>
  <p:notesMasterIdLst>
    <p:notesMasterId r:id="rId15"/>
  </p:notesMasterIdLst>
  <p:sldIdLst>
    <p:sldId id="256" r:id="rId2"/>
    <p:sldId id="257" r:id="rId3"/>
    <p:sldId id="259" r:id="rId4"/>
    <p:sldId id="266" r:id="rId5"/>
    <p:sldId id="268" r:id="rId6"/>
    <p:sldId id="269" r:id="rId7"/>
    <p:sldId id="267" r:id="rId8"/>
    <p:sldId id="270" r:id="rId9"/>
    <p:sldId id="261" r:id="rId10"/>
    <p:sldId id="262" r:id="rId11"/>
    <p:sldId id="271" r:id="rId12"/>
    <p:sldId id="260" r:id="rId13"/>
    <p:sldId id="263" r:id="rId14"/>
  </p:sldIdLst>
  <p:sldSz cx="9144000" cy="6858000" type="screen4x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00B0F0"/>
    <a:srgbClr val="CCE88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73" autoAdjust="0"/>
    <p:restoredTop sz="94660"/>
  </p:normalViewPr>
  <p:slideViewPr>
    <p:cSldViewPr snapToGrid="0">
      <p:cViewPr>
        <p:scale>
          <a:sx n="90" d="100"/>
          <a:sy n="90" d="100"/>
        </p:scale>
        <p:origin x="533" y="413"/>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lang="zh-HK" altLang="en-US"/>
          </a:p>
        </p:txBody>
      </p:sp>
      <p:sp>
        <p:nvSpPr>
          <p:cNvPr id="3" name="日期版面配置區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4A487FCB-CB37-4A53-AE4D-AA7C9E115E97}" type="datetimeFigureOut">
              <a:rPr lang="zh-HK" altLang="en-US" smtClean="0"/>
              <a:t>25/3/2020</a:t>
            </a:fld>
            <a:endParaRPr lang="zh-HK" altLang="en-US"/>
          </a:p>
        </p:txBody>
      </p:sp>
      <p:sp>
        <p:nvSpPr>
          <p:cNvPr id="4" name="投影片圖像版面配置區 3"/>
          <p:cNvSpPr>
            <a:spLocks noGrp="1" noRot="1" noChangeAspect="1"/>
          </p:cNvSpPr>
          <p:nvPr>
            <p:ph type="sldImg" idx="2"/>
          </p:nvPr>
        </p:nvSpPr>
        <p:spPr>
          <a:xfrm>
            <a:off x="1168400" y="1243013"/>
            <a:ext cx="4470400" cy="3354387"/>
          </a:xfrm>
          <a:prstGeom prst="rect">
            <a:avLst/>
          </a:prstGeom>
          <a:noFill/>
          <a:ln w="12700">
            <a:solidFill>
              <a:prstClr val="black"/>
            </a:solidFill>
          </a:ln>
        </p:spPr>
        <p:txBody>
          <a:bodyPr vert="horz" lIns="91440" tIns="45720" rIns="91440" bIns="45720" rtlCol="0" anchor="ctr"/>
          <a:lstStyle/>
          <a:p>
            <a:endParaRPr lang="zh-HK" altLang="en-US"/>
          </a:p>
        </p:txBody>
      </p:sp>
      <p:sp>
        <p:nvSpPr>
          <p:cNvPr id="5" name="備忘稿版面配置區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6" name="頁尾版面配置區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lang="zh-HK" altLang="en-US"/>
          </a:p>
        </p:txBody>
      </p:sp>
      <p:sp>
        <p:nvSpPr>
          <p:cNvPr id="7" name="投影片編號版面配置區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DC1AFE3C-E6B1-4B83-8637-E6B96DDFC336}" type="slidenum">
              <a:rPr lang="zh-HK" altLang="en-US" smtClean="0"/>
              <a:t>‹#›</a:t>
            </a:fld>
            <a:endParaRPr lang="zh-HK" altLang="en-US"/>
          </a:p>
        </p:txBody>
      </p:sp>
    </p:spTree>
    <p:extLst>
      <p:ext uri="{BB962C8B-B14F-4D97-AF65-F5344CB8AC3E}">
        <p14:creationId xmlns:p14="http://schemas.microsoft.com/office/powerpoint/2010/main" val="2133160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zh-TW" altLang="en-US" smtClean="0"/>
              <a:t>按一下以編輯母片標題樣式</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65954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標題與說明文字">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smtClean="0"/>
              <a:pPr/>
              <a:t>3/25/2020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90249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引述 (含標題)">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zh-TW" altLang="en-US" smtClean="0"/>
              <a:t>按一下以編輯母片標題樣式</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smtClean="0"/>
              <a:t>編輯母片文字樣式</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smtClean="0"/>
              <a:pPr/>
              <a:t>3/25/2020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399899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smtClean="0"/>
              <a:pPr/>
              <a:t>3/25/2020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79777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引述名片">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zh-TW" altLang="en-US" smtClean="0"/>
              <a:t>按一下以編輯母片標題樣式</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smtClean="0"/>
              <a:t>編輯母片文字樣式</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smtClean="0"/>
              <a:pPr/>
              <a:t>3/25/2020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548007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是非題">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zh-TW" altLang="en-US" smtClean="0"/>
              <a:t>按一下以編輯母片標題樣式</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smtClean="0"/>
              <a:t>編輯母片文字樣式</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smtClean="0"/>
              <a:pPr/>
              <a:t>3/25/2020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63685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38099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71065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Content Placeholder 2"/>
          <p:cNvSpPr>
            <a:spLocks noGrp="1"/>
          </p:cNvSpPr>
          <p:nvPr>
            <p:ph idx="1"/>
          </p:nvPr>
        </p:nvSpPr>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37597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smtClean="0"/>
              <a:pPr/>
              <a:t>3/25/2020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57334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zh-TW" altLang="en-US" smtClean="0"/>
              <a:t>按一下以編輯母片標題樣式</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3/25/2020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90919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3/25/2020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29701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zh-TW" altLang="en-US" smtClean="0"/>
              <a:t>按一下以編輯母片標題樣式</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3/25/2020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27484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3/25/2020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14786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zh-TW" altLang="en-US" smtClean="0"/>
              <a:t>按一下以編輯母片標題樣式</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TW" altLang="en-US" smtClean="0"/>
              <a:t>編輯母片文字樣式</a:t>
            </a:r>
          </a:p>
        </p:txBody>
      </p:sp>
      <p:sp>
        <p:nvSpPr>
          <p:cNvPr id="5" name="Date Placeholder 4"/>
          <p:cNvSpPr>
            <a:spLocks noGrp="1"/>
          </p:cNvSpPr>
          <p:nvPr>
            <p:ph type="dt" sz="half" idx="10"/>
          </p:nvPr>
        </p:nvSpPr>
        <p:spPr/>
        <p:txBody>
          <a:bodyPr/>
          <a:lstStyle/>
          <a:p>
            <a:fld id="{B61BEF0D-F0BB-DE4B-95CE-6DB70DBA9567}" type="datetimeFigureOut">
              <a:rPr lang="en-US" smtClean="0"/>
              <a:pPr/>
              <a:t>3/25/2020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81587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zh-TW" altLang="en-US" smtClean="0"/>
              <a:t>按一下以編輯母片標題樣式</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編輯母片文字樣式</a:t>
            </a:r>
          </a:p>
        </p:txBody>
      </p:sp>
      <p:sp>
        <p:nvSpPr>
          <p:cNvPr id="5" name="Date Placeholder 4"/>
          <p:cNvSpPr>
            <a:spLocks noGrp="1"/>
          </p:cNvSpPr>
          <p:nvPr>
            <p:ph type="dt" sz="half" idx="10"/>
          </p:nvPr>
        </p:nvSpPr>
        <p:spPr/>
        <p:txBody>
          <a:bodyPr/>
          <a:lstStyle/>
          <a:p>
            <a:fld id="{B61BEF0D-F0BB-DE4B-95CE-6DB70DBA9567}" type="datetimeFigureOut">
              <a:rPr lang="en-US" smtClean="0"/>
              <a:pPr/>
              <a:t>3/25/2020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95258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3/25/2020</a:t>
            </a:fld>
            <a:endParaRPr lang="en-US" dirty="0"/>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22481570"/>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68180" y="1231266"/>
            <a:ext cx="6720593" cy="1743549"/>
          </a:xfrm>
        </p:spPr>
        <p:txBody>
          <a:bodyPr/>
          <a:lstStyle/>
          <a:p>
            <a:pPr algn="l"/>
            <a:r>
              <a:rPr lang="zh-TW" altLang="en-US" sz="3600" dirty="0">
                <a:solidFill>
                  <a:schemeClr val="tx1"/>
                </a:solidFill>
              </a:rPr>
              <a:t>稀釋家用漂白水</a:t>
            </a:r>
            <a:r>
              <a:rPr lang="en-US" altLang="zh-TW" sz="3600" dirty="0">
                <a:solidFill>
                  <a:schemeClr val="tx1"/>
                </a:solidFill>
              </a:rPr>
              <a:t/>
            </a:r>
            <a:br>
              <a:rPr lang="en-US" altLang="zh-TW" sz="3600" dirty="0">
                <a:solidFill>
                  <a:schemeClr val="tx1"/>
                </a:solidFill>
              </a:rPr>
            </a:br>
            <a:r>
              <a:rPr lang="en-US" altLang="zh-TW" sz="3600" dirty="0">
                <a:solidFill>
                  <a:schemeClr val="tx1"/>
                </a:solidFill>
              </a:rPr>
              <a:t>— </a:t>
            </a:r>
            <a:r>
              <a:rPr lang="zh-TW" altLang="en-US" sz="3600" dirty="0" smtClean="0">
                <a:solidFill>
                  <a:schemeClr val="tx1"/>
                </a:solidFill>
              </a:rPr>
              <a:t>運用比及比例解</a:t>
            </a:r>
            <a:r>
              <a:rPr lang="zh-TW" altLang="en-US" sz="3600" dirty="0">
                <a:solidFill>
                  <a:schemeClr val="tx1"/>
                </a:solidFill>
              </a:rPr>
              <a:t>現實生活問題</a:t>
            </a:r>
            <a:endParaRPr lang="en-HK" sz="3600" dirty="0">
              <a:solidFill>
                <a:schemeClr val="tx1"/>
              </a:solidFill>
            </a:endParaRPr>
          </a:p>
        </p:txBody>
      </p:sp>
      <p:sp>
        <p:nvSpPr>
          <p:cNvPr id="4" name="Rectangle 3"/>
          <p:cNvSpPr/>
          <p:nvPr/>
        </p:nvSpPr>
        <p:spPr>
          <a:xfrm>
            <a:off x="3660071" y="5442702"/>
            <a:ext cx="4664123" cy="382564"/>
          </a:xfrm>
          <a:prstGeom prst="rect">
            <a:avLst/>
          </a:prstGeom>
        </p:spPr>
        <p:txBody>
          <a:bodyPr vert="horz" lIns="68580" tIns="34290" rIns="68580" bIns="34290" rtlCol="0" anchor="b">
            <a:noAutofit/>
          </a:bodyPr>
          <a:lstStyle/>
          <a:p>
            <a:pPr algn="r">
              <a:spcBef>
                <a:spcPct val="0"/>
              </a:spcBef>
            </a:pPr>
            <a:r>
              <a:rPr lang="zh-TW" altLang="en-US" sz="2400" dirty="0">
                <a:latin typeface="+mj-lt"/>
                <a:ea typeface="+mj-ea"/>
                <a:cs typeface="+mj-cs"/>
              </a:rPr>
              <a:t>教育局課程發展處數學教育組</a:t>
            </a:r>
            <a:endParaRPr lang="en-US" sz="2400" dirty="0">
              <a:latin typeface="+mj-lt"/>
              <a:ea typeface="+mj-ea"/>
              <a:cs typeface="+mj-cs"/>
            </a:endParaRPr>
          </a:p>
        </p:txBody>
      </p:sp>
      <p:pic>
        <p:nvPicPr>
          <p:cNvPr id="6" name="Picture 5" descr="&lt;strong&gt;Calculation&lt;/strong&gt; White Male 3D Model · Free image on Pixabay"/>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38605" y="4107181"/>
            <a:ext cx="1718085" cy="1718085"/>
          </a:xfrm>
          <a:prstGeom prst="rect">
            <a:avLst/>
          </a:prstGeom>
        </p:spPr>
      </p:pic>
      <p:sp>
        <p:nvSpPr>
          <p:cNvPr id="3" name="投影片編號版面配置區 2"/>
          <p:cNvSpPr>
            <a:spLocks noGrp="1"/>
          </p:cNvSpPr>
          <p:nvPr>
            <p:ph type="sldNum" sz="quarter" idx="12"/>
          </p:nvPr>
        </p:nvSpPr>
        <p:spPr>
          <a:xfrm>
            <a:off x="8231913" y="6490249"/>
            <a:ext cx="512638" cy="365125"/>
          </a:xfrm>
        </p:spPr>
        <p:txBody>
          <a:bodyPr/>
          <a:lstStyle/>
          <a:p>
            <a:fld id="{D57F1E4F-1CFF-5643-939E-217C01CDF565}" type="slidenum">
              <a:rPr lang="en-US" sz="1200" smtClean="0">
                <a:solidFill>
                  <a:srgbClr val="002060"/>
                </a:solidFill>
              </a:rPr>
              <a:pPr/>
              <a:t>1</a:t>
            </a:fld>
            <a:endParaRPr lang="en-US" sz="1200" dirty="0">
              <a:solidFill>
                <a:srgbClr val="002060"/>
              </a:solidFill>
            </a:endParaRPr>
          </a:p>
        </p:txBody>
      </p:sp>
    </p:spTree>
    <p:extLst>
      <p:ext uri="{BB962C8B-B14F-4D97-AF65-F5344CB8AC3E}">
        <p14:creationId xmlns:p14="http://schemas.microsoft.com/office/powerpoint/2010/main" val="1023414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angle 3"/>
              <p:cNvSpPr/>
              <p:nvPr/>
            </p:nvSpPr>
            <p:spPr>
              <a:xfrm>
                <a:off x="628595" y="1267408"/>
                <a:ext cx="6855897" cy="3509359"/>
              </a:xfrm>
              <a:prstGeom prst="rect">
                <a:avLst/>
              </a:prstGeom>
            </p:spPr>
            <p:txBody>
              <a:bodyPr wrap="square">
                <a:spAutoFit/>
              </a:bodyPr>
              <a:lstStyle/>
              <a:p>
                <a:pPr fontAlgn="base">
                  <a:spcAft>
                    <a:spcPts val="450"/>
                  </a:spcAft>
                  <a:buClr>
                    <a:srgbClr val="000000"/>
                  </a:buClr>
                </a:pPr>
                <a:r>
                  <a:rPr lang="zh-TW" altLang="en-US" sz="2000" b="1" kern="0" dirty="0">
                    <a:solidFill>
                      <a:srgbClr val="7030A0"/>
                    </a:solidFill>
                    <a:uFill>
                      <a:solidFill>
                        <a:srgbClr val="000000"/>
                      </a:solidFill>
                    </a:uFill>
                    <a:latin typeface="Times New Roman" panose="02020603050405020304" pitchFamily="18" charset="0"/>
                    <a:cs typeface="Times New Roman" panose="02020603050405020304" pitchFamily="18" charset="0"/>
                  </a:rPr>
                  <a:t>例三：</a:t>
                </a:r>
                <a:endParaRPr lang="en-US" altLang="zh-TW" sz="2000" b="1" kern="0" dirty="0">
                  <a:solidFill>
                    <a:srgbClr val="7030A0"/>
                  </a:solidFill>
                  <a:uFill>
                    <a:solidFill>
                      <a:srgbClr val="000000"/>
                    </a:solidFill>
                  </a:uFill>
                  <a:latin typeface="Times New Roman" panose="02020603050405020304" pitchFamily="18" charset="0"/>
                  <a:cs typeface="Times New Roman" panose="02020603050405020304" pitchFamily="18" charset="0"/>
                </a:endParaRPr>
              </a:p>
              <a:p>
                <a:pPr fontAlgn="base">
                  <a:spcAft>
                    <a:spcPts val="450"/>
                  </a:spcAft>
                  <a:buClr>
                    <a:srgbClr val="000000"/>
                  </a:buClr>
                </a:pPr>
                <a:r>
                  <a:rPr lang="zh-TW" altLang="en-US" sz="2000" kern="0" dirty="0">
                    <a:solidFill>
                      <a:srgbClr val="7030A0"/>
                    </a:solidFill>
                    <a:uFill>
                      <a:solidFill>
                        <a:srgbClr val="000000"/>
                      </a:solidFill>
                    </a:uFill>
                    <a:latin typeface="Times New Roman" panose="02020603050405020304" pitchFamily="18" charset="0"/>
                    <a:cs typeface="Times New Roman" panose="02020603050405020304" pitchFamily="18" charset="0"/>
                  </a:rPr>
                  <a:t>使用的次氯酸鈉濃度為 </a:t>
                </a:r>
                <a:r>
                  <a:rPr lang="en-US" altLang="zh-TW" sz="2000" kern="0" dirty="0">
                    <a:solidFill>
                      <a:srgbClr val="7030A0"/>
                    </a:solidFill>
                    <a:uFill>
                      <a:solidFill>
                        <a:srgbClr val="000000"/>
                      </a:solidFill>
                    </a:uFill>
                    <a:latin typeface="Times New Roman" panose="02020603050405020304" pitchFamily="18" charset="0"/>
                    <a:cs typeface="Times New Roman" panose="02020603050405020304" pitchFamily="18" charset="0"/>
                  </a:rPr>
                  <a:t>6.4% </a:t>
                </a:r>
                <a:r>
                  <a:rPr lang="zh-TW" altLang="en-US" sz="2000" kern="0" dirty="0">
                    <a:solidFill>
                      <a:srgbClr val="7030A0"/>
                    </a:solidFill>
                    <a:uFill>
                      <a:solidFill>
                        <a:srgbClr val="000000"/>
                      </a:solidFill>
                    </a:uFill>
                    <a:latin typeface="Times New Roman" panose="02020603050405020304" pitchFamily="18" charset="0"/>
                    <a:cs typeface="Times New Roman" panose="02020603050405020304" pitchFamily="18" charset="0"/>
                  </a:rPr>
                  <a:t>的漂白水調製 </a:t>
                </a:r>
                <a:r>
                  <a:rPr lang="en-US" altLang="zh-TW" sz="2000" kern="0" dirty="0">
                    <a:solidFill>
                      <a:srgbClr val="7030A0"/>
                    </a:solidFill>
                    <a:uFill>
                      <a:solidFill>
                        <a:srgbClr val="000000"/>
                      </a:solidFill>
                    </a:uFill>
                    <a:latin typeface="Times New Roman" panose="02020603050405020304" pitchFamily="18" charset="0"/>
                    <a:cs typeface="Times New Roman" panose="02020603050405020304" pitchFamily="18" charset="0"/>
                  </a:rPr>
                  <a:t>6</a:t>
                </a:r>
                <a:r>
                  <a:rPr lang="en-HK" altLang="zh-TW" sz="2000" kern="0" dirty="0">
                    <a:solidFill>
                      <a:srgbClr val="7030A0"/>
                    </a:solidFill>
                    <a:uFill>
                      <a:solidFill>
                        <a:srgbClr val="000000"/>
                      </a:solidFill>
                    </a:uFill>
                    <a:latin typeface="Times New Roman" panose="02020603050405020304" pitchFamily="18" charset="0"/>
                    <a:cs typeface="Times New Roman" panose="02020603050405020304" pitchFamily="18" charset="0"/>
                  </a:rPr>
                  <a:t>00 </a:t>
                </a:r>
                <a:r>
                  <a:rPr lang="en-US" altLang="zh-TW" sz="2000" kern="0" dirty="0">
                    <a:solidFill>
                      <a:srgbClr val="7030A0"/>
                    </a:solidFill>
                    <a:uFill>
                      <a:solidFill>
                        <a:srgbClr val="000000"/>
                      </a:solidFill>
                    </a:uFill>
                    <a:latin typeface="Times New Roman" panose="02020603050405020304" pitchFamily="18" charset="0"/>
                    <a:cs typeface="Times New Roman" panose="02020603050405020304" pitchFamily="18" charset="0"/>
                  </a:rPr>
                  <a:t>mL</a:t>
                </a:r>
                <a:r>
                  <a:rPr lang="zh-TW" altLang="en-US" sz="2000" kern="0" dirty="0" smtClean="0">
                    <a:solidFill>
                      <a:srgbClr val="7030A0"/>
                    </a:solidFill>
                    <a:uFill>
                      <a:solidFill>
                        <a:srgbClr val="000000"/>
                      </a:solidFill>
                    </a:uFill>
                    <a:latin typeface="Times New Roman" panose="02020603050405020304" pitchFamily="18" charset="0"/>
                    <a:cs typeface="Times New Roman" panose="02020603050405020304" pitchFamily="18" charset="0"/>
                  </a:rPr>
                  <a:t>「</a:t>
                </a:r>
                <a:r>
                  <a:rPr lang="en-US" altLang="zh-TW" sz="2000" kern="0" dirty="0">
                    <a:solidFill>
                      <a:srgbClr val="7030A0"/>
                    </a:solidFill>
                    <a:uFill>
                      <a:solidFill>
                        <a:srgbClr val="000000"/>
                      </a:solidFill>
                    </a:uFill>
                    <a:latin typeface="Times New Roman" panose="02020603050405020304" pitchFamily="18" charset="0"/>
                    <a:cs typeface="Times New Roman" panose="02020603050405020304" pitchFamily="18" charset="0"/>
                  </a:rPr>
                  <a:t>1:49</a:t>
                </a:r>
                <a:r>
                  <a:rPr lang="zh-TW" altLang="en-US" sz="2000" kern="0" dirty="0">
                    <a:solidFill>
                      <a:srgbClr val="7030A0"/>
                    </a:solidFill>
                    <a:uFill>
                      <a:solidFill>
                        <a:srgbClr val="000000"/>
                      </a:solidFill>
                    </a:uFill>
                    <a:latin typeface="Times New Roman" panose="02020603050405020304" pitchFamily="18" charset="0"/>
                    <a:cs typeface="Times New Roman" panose="02020603050405020304" pitchFamily="18" charset="0"/>
                  </a:rPr>
                  <a:t>」稀釋漂白水時，需用</a:t>
                </a:r>
                <a:r>
                  <a:rPr lang="zh-TW" altLang="en-US" sz="2000" kern="0" dirty="0" smtClean="0">
                    <a:solidFill>
                      <a:srgbClr val="7030A0"/>
                    </a:solidFill>
                    <a:uFill>
                      <a:solidFill>
                        <a:srgbClr val="000000"/>
                      </a:solidFill>
                    </a:uFill>
                    <a:latin typeface="Times New Roman" panose="02020603050405020304" pitchFamily="18" charset="0"/>
                    <a:cs typeface="Times New Roman" panose="02020603050405020304" pitchFamily="18" charset="0"/>
                  </a:rPr>
                  <a:t>多少 </a:t>
                </a:r>
                <a:r>
                  <a:rPr lang="en-US" altLang="zh-TW" sz="2000" kern="0" dirty="0" smtClean="0">
                    <a:solidFill>
                      <a:srgbClr val="7030A0"/>
                    </a:solidFill>
                    <a:uFill>
                      <a:solidFill>
                        <a:srgbClr val="000000"/>
                      </a:solidFill>
                    </a:uFill>
                    <a:latin typeface="Times New Roman" panose="02020603050405020304" pitchFamily="18" charset="0"/>
                    <a:cs typeface="Times New Roman" panose="02020603050405020304" pitchFamily="18" charset="0"/>
                  </a:rPr>
                  <a:t>mL </a:t>
                </a:r>
                <a:r>
                  <a:rPr lang="zh-TW" altLang="en-US" sz="2000" kern="0" dirty="0" smtClean="0">
                    <a:solidFill>
                      <a:srgbClr val="7030A0"/>
                    </a:solidFill>
                    <a:uFill>
                      <a:solidFill>
                        <a:srgbClr val="000000"/>
                      </a:solidFill>
                    </a:uFill>
                    <a:latin typeface="Times New Roman" panose="02020603050405020304" pitchFamily="18" charset="0"/>
                    <a:cs typeface="Times New Roman" panose="02020603050405020304" pitchFamily="18" charset="0"/>
                  </a:rPr>
                  <a:t>漂白</a:t>
                </a:r>
                <a:r>
                  <a:rPr lang="zh-TW" altLang="en-US" sz="2000" kern="0" dirty="0">
                    <a:solidFill>
                      <a:srgbClr val="7030A0"/>
                    </a:solidFill>
                    <a:uFill>
                      <a:solidFill>
                        <a:srgbClr val="000000"/>
                      </a:solidFill>
                    </a:uFill>
                    <a:latin typeface="Times New Roman" panose="02020603050405020304" pitchFamily="18" charset="0"/>
                    <a:cs typeface="Times New Roman" panose="02020603050405020304" pitchFamily="18" charset="0"/>
                  </a:rPr>
                  <a:t>水？</a:t>
                </a:r>
                <a:endParaRPr lang="en-US" altLang="zh-TW" sz="2000" kern="0" dirty="0">
                  <a:solidFill>
                    <a:srgbClr val="7030A0"/>
                  </a:solidFill>
                  <a:uFill>
                    <a:solidFill>
                      <a:srgbClr val="000000"/>
                    </a:solidFill>
                  </a:uFill>
                  <a:latin typeface="Times New Roman" panose="02020603050405020304" pitchFamily="18" charset="0"/>
                  <a:cs typeface="Times New Roman" panose="02020603050405020304" pitchFamily="18" charset="0"/>
                </a:endParaRPr>
              </a:p>
              <a:p>
                <a:pPr fontAlgn="base">
                  <a:spcAft>
                    <a:spcPts val="450"/>
                  </a:spcAft>
                  <a:buClr>
                    <a:srgbClr val="000000"/>
                  </a:buClr>
                </a:pPr>
                <a:endParaRPr lang="zh-TW" altLang="en-US" sz="2000" b="1" kern="0" dirty="0">
                  <a:solidFill>
                    <a:srgbClr val="7030A0"/>
                  </a:solidFill>
                  <a:effectLst/>
                  <a:uFill>
                    <a:solidFill>
                      <a:srgbClr val="000000"/>
                    </a:solidFill>
                  </a:uFill>
                  <a:latin typeface="Times New Roman" panose="02020603050405020304" pitchFamily="18" charset="0"/>
                  <a:ea typeface="細明體" panose="02020509000000000000" pitchFamily="49" charset="-120"/>
                  <a:cs typeface="Times New Roman" panose="02020603050405020304" pitchFamily="18" charset="0"/>
                </a:endParaRPr>
              </a:p>
              <a:p>
                <a:pPr fontAlgn="base">
                  <a:spcAft>
                    <a:spcPts val="450"/>
                  </a:spcAft>
                  <a:buClr>
                    <a:srgbClr val="000000"/>
                  </a:buClr>
                </a:pPr>
                <a:r>
                  <a:rPr lang="zh-TW" altLang="en-US" sz="2000" b="1" kern="0" dirty="0">
                    <a:solidFill>
                      <a:srgbClr val="006600"/>
                    </a:solidFill>
                    <a:uFill>
                      <a:solidFill>
                        <a:srgbClr val="000000"/>
                      </a:solidFill>
                    </a:uFill>
                    <a:latin typeface="Times New Roman" panose="02020603050405020304" pitchFamily="18" charset="0"/>
                    <a:cs typeface="Times New Roman" panose="02020603050405020304" pitchFamily="18" charset="0"/>
                  </a:rPr>
                  <a:t>解：</a:t>
                </a:r>
                <a:endParaRPr lang="en-US" altLang="zh-TW" sz="2000" b="1" kern="0" dirty="0">
                  <a:solidFill>
                    <a:srgbClr val="006600"/>
                  </a:solidFill>
                  <a:uFill>
                    <a:solidFill>
                      <a:srgbClr val="000000"/>
                    </a:solidFill>
                  </a:uFill>
                  <a:latin typeface="Times New Roman" panose="02020603050405020304" pitchFamily="18" charset="0"/>
                  <a:cs typeface="Times New Roman" panose="02020603050405020304" pitchFamily="18" charset="0"/>
                </a:endParaRPr>
              </a:p>
              <a:p>
                <a:pPr fontAlgn="base">
                  <a:spcAft>
                    <a:spcPts val="450"/>
                  </a:spcAft>
                  <a:buClr>
                    <a:srgbClr val="000000"/>
                  </a:buClr>
                </a:pPr>
                <a:r>
                  <a:rPr lang="zh-TW" altLang="en-US" sz="2000" kern="0" dirty="0">
                    <a:solidFill>
                      <a:srgbClr val="006600"/>
                    </a:solidFill>
                    <a:uFill>
                      <a:solidFill>
                        <a:srgbClr val="000000"/>
                      </a:solidFill>
                    </a:uFill>
                    <a:latin typeface="Times New Roman" panose="02020603050405020304" pitchFamily="18" charset="0"/>
                    <a:cs typeface="Times New Roman" panose="02020603050405020304" pitchFamily="18" charset="0"/>
                  </a:rPr>
                  <a:t>使用濃度為 </a:t>
                </a:r>
                <a:r>
                  <a:rPr lang="en-US" altLang="zh-TW" sz="2000" kern="0" dirty="0">
                    <a:solidFill>
                      <a:srgbClr val="006600"/>
                    </a:solidFill>
                    <a:uFill>
                      <a:solidFill>
                        <a:srgbClr val="000000"/>
                      </a:solidFill>
                    </a:uFill>
                    <a:latin typeface="Times New Roman" panose="02020603050405020304" pitchFamily="18" charset="0"/>
                    <a:cs typeface="Times New Roman" panose="02020603050405020304" pitchFamily="18" charset="0"/>
                  </a:rPr>
                  <a:t>5.25% </a:t>
                </a:r>
                <a:r>
                  <a:rPr lang="zh-TW" altLang="en-US" sz="2000" kern="0" dirty="0">
                    <a:solidFill>
                      <a:srgbClr val="006600"/>
                    </a:solidFill>
                    <a:uFill>
                      <a:solidFill>
                        <a:srgbClr val="000000"/>
                      </a:solidFill>
                    </a:uFill>
                    <a:latin typeface="Times New Roman" panose="02020603050405020304" pitchFamily="18" charset="0"/>
                    <a:cs typeface="Times New Roman" panose="02020603050405020304" pitchFamily="18" charset="0"/>
                  </a:rPr>
                  <a:t>的漂白水時</a:t>
                </a:r>
                <a:r>
                  <a:rPr lang="zh-TW" altLang="en-US" sz="2000" kern="0" dirty="0" smtClean="0">
                    <a:solidFill>
                      <a:srgbClr val="006600"/>
                    </a:solidFill>
                    <a:uFill>
                      <a:solidFill>
                        <a:srgbClr val="000000"/>
                      </a:solidFill>
                    </a:uFill>
                    <a:latin typeface="Times New Roman" panose="02020603050405020304" pitchFamily="18" charset="0"/>
                    <a:cs typeface="Times New Roman" panose="02020603050405020304" pitchFamily="18" charset="0"/>
                  </a:rPr>
                  <a:t>，所需漂白水為</a:t>
                </a:r>
                <a:r>
                  <a:rPr lang="en-HK" sz="2000" kern="0" dirty="0" smtClean="0">
                    <a:solidFill>
                      <a:srgbClr val="006600"/>
                    </a:solidFill>
                    <a:uFill>
                      <a:solidFill>
                        <a:srgbClr val="000000"/>
                      </a:solidFill>
                    </a:uFill>
                    <a:latin typeface="Times New Roman" panose="02020603050405020304" pitchFamily="18" charset="0"/>
                    <a:cs typeface="Times New Roman" panose="02020603050405020304" pitchFamily="18" charset="0"/>
                  </a:rPr>
                  <a:t> </a:t>
                </a:r>
                <a:r>
                  <a:rPr lang="en-US" altLang="zh-TW" sz="2000" kern="0" dirty="0">
                    <a:solidFill>
                      <a:srgbClr val="006600"/>
                    </a:solidFill>
                    <a:uFill>
                      <a:solidFill>
                        <a:srgbClr val="000000"/>
                      </a:solidFill>
                    </a:uFill>
                    <a:latin typeface="Times New Roman" panose="02020603050405020304" pitchFamily="18" charset="0"/>
                    <a:cs typeface="Times New Roman" panose="02020603050405020304" pitchFamily="18" charset="0"/>
                  </a:rPr>
                  <a:t>(6</a:t>
                </a:r>
                <a:r>
                  <a:rPr lang="en-US" sz="2000" kern="0" dirty="0">
                    <a:solidFill>
                      <a:srgbClr val="006600"/>
                    </a:solidFill>
                    <a:uFill>
                      <a:solidFill>
                        <a:srgbClr val="000000"/>
                      </a:solidFill>
                    </a:uFill>
                    <a:latin typeface="Times New Roman" panose="02020603050405020304" pitchFamily="18" charset="0"/>
                    <a:cs typeface="Times New Roman" panose="02020603050405020304" pitchFamily="18" charset="0"/>
                  </a:rPr>
                  <a:t>00</a:t>
                </a:r>
                <a:r>
                  <a:rPr lang="zh-TW" altLang="en-US" sz="2000" kern="0" dirty="0">
                    <a:solidFill>
                      <a:srgbClr val="006600"/>
                    </a:solidFill>
                    <a:uFill>
                      <a:solidFill>
                        <a:srgbClr val="000000"/>
                      </a:solidFill>
                    </a:uFill>
                    <a:latin typeface="Times New Roman" panose="02020603050405020304" pitchFamily="18" charset="0"/>
                    <a:cs typeface="Times New Roman" panose="02020603050405020304" pitchFamily="18" charset="0"/>
                  </a:rPr>
                  <a:t> </a:t>
                </a:r>
                <a:r>
                  <a:rPr lang="en-US" sz="2000" kern="0" dirty="0">
                    <a:solidFill>
                      <a:srgbClr val="006600"/>
                    </a:solidFill>
                    <a:uFill>
                      <a:solidFill>
                        <a:srgbClr val="000000"/>
                      </a:solidFill>
                    </a:uFill>
                    <a:latin typeface="Times New Roman" panose="02020603050405020304" pitchFamily="18" charset="0"/>
                    <a:cs typeface="Times New Roman" panose="02020603050405020304" pitchFamily="18" charset="0"/>
                  </a:rPr>
                  <a:t>× </a:t>
                </a:r>
                <a14:m>
                  <m:oMath xmlns:m="http://schemas.openxmlformats.org/officeDocument/2006/math">
                    <m:f>
                      <m:fPr>
                        <m:ctrlPr>
                          <a:rPr lang="en-US" sz="2000" i="1" kern="0">
                            <a:solidFill>
                              <a:srgbClr val="006600"/>
                            </a:solidFill>
                            <a:uFill>
                              <a:solidFill>
                                <a:srgbClr val="000000"/>
                              </a:solidFill>
                            </a:uFill>
                            <a:latin typeface="Cambria Math" panose="02040503050406030204" pitchFamily="18" charset="0"/>
                            <a:cs typeface="Times New Roman" panose="02020603050405020304" pitchFamily="18" charset="0"/>
                          </a:rPr>
                        </m:ctrlPr>
                      </m:fPr>
                      <m:num>
                        <m:r>
                          <a:rPr lang="en-US" sz="2000" kern="0">
                            <a:solidFill>
                              <a:srgbClr val="006600"/>
                            </a:solidFill>
                            <a:uFill>
                              <a:solidFill>
                                <a:srgbClr val="000000"/>
                              </a:solidFill>
                            </a:uFill>
                            <a:latin typeface="Cambria Math" panose="02040503050406030204" pitchFamily="18" charset="0"/>
                            <a:cs typeface="Times New Roman" panose="02020603050405020304" pitchFamily="18" charset="0"/>
                          </a:rPr>
                          <m:t>1</m:t>
                        </m:r>
                      </m:num>
                      <m:den>
                        <m:r>
                          <a:rPr lang="en-US" sz="2000" kern="0">
                            <a:solidFill>
                              <a:srgbClr val="006600"/>
                            </a:solidFill>
                            <a:uFill>
                              <a:solidFill>
                                <a:srgbClr val="000000"/>
                              </a:solidFill>
                            </a:uFill>
                            <a:latin typeface="Cambria Math" panose="02040503050406030204" pitchFamily="18" charset="0"/>
                            <a:cs typeface="Times New Roman" panose="02020603050405020304" pitchFamily="18" charset="0"/>
                          </a:rPr>
                          <m:t>1+</m:t>
                        </m:r>
                        <m:r>
                          <a:rPr lang="en-HK" sz="2000" kern="0">
                            <a:solidFill>
                              <a:srgbClr val="006600"/>
                            </a:solidFill>
                            <a:uFill>
                              <a:solidFill>
                                <a:srgbClr val="000000"/>
                              </a:solidFill>
                            </a:uFill>
                            <a:latin typeface="Cambria Math" panose="02040503050406030204" pitchFamily="18" charset="0"/>
                            <a:cs typeface="Times New Roman" panose="02020603050405020304" pitchFamily="18" charset="0"/>
                          </a:rPr>
                          <m:t>4</m:t>
                        </m:r>
                        <m:r>
                          <a:rPr lang="en-US" sz="2000" kern="0">
                            <a:solidFill>
                              <a:srgbClr val="006600"/>
                            </a:solidFill>
                            <a:uFill>
                              <a:solidFill>
                                <a:srgbClr val="000000"/>
                              </a:solidFill>
                            </a:uFill>
                            <a:latin typeface="Cambria Math" panose="02040503050406030204" pitchFamily="18" charset="0"/>
                            <a:cs typeface="Times New Roman" panose="02020603050405020304" pitchFamily="18" charset="0"/>
                          </a:rPr>
                          <m:t>9</m:t>
                        </m:r>
                      </m:den>
                    </m:f>
                  </m:oMath>
                </a14:m>
                <a:r>
                  <a:rPr lang="en-US" sz="2000" kern="0" dirty="0">
                    <a:solidFill>
                      <a:srgbClr val="006600"/>
                    </a:solidFill>
                    <a:uFill>
                      <a:solidFill>
                        <a:srgbClr val="000000"/>
                      </a:solidFill>
                    </a:uFill>
                    <a:latin typeface="Times New Roman" panose="02020603050405020304" pitchFamily="18" charset="0"/>
                    <a:cs typeface="Times New Roman" panose="02020603050405020304" pitchFamily="18" charset="0"/>
                  </a:rPr>
                  <a:t> </a:t>
                </a:r>
                <a:r>
                  <a:rPr lang="en-US" altLang="zh-TW" sz="2000" kern="0" dirty="0">
                    <a:solidFill>
                      <a:srgbClr val="006600"/>
                    </a:solidFill>
                    <a:uFill>
                      <a:solidFill>
                        <a:srgbClr val="000000"/>
                      </a:solidFill>
                    </a:uFill>
                    <a:latin typeface="Times New Roman" panose="02020603050405020304" pitchFamily="18" charset="0"/>
                    <a:cs typeface="Times New Roman" panose="02020603050405020304" pitchFamily="18" charset="0"/>
                  </a:rPr>
                  <a:t>) mL</a:t>
                </a:r>
                <a:r>
                  <a:rPr lang="en-US" sz="2000" kern="0" dirty="0">
                    <a:solidFill>
                      <a:srgbClr val="006600"/>
                    </a:solidFill>
                    <a:uFill>
                      <a:solidFill>
                        <a:srgbClr val="000000"/>
                      </a:solidFill>
                    </a:uFill>
                    <a:latin typeface="Times New Roman" panose="02020603050405020304" pitchFamily="18" charset="0"/>
                    <a:cs typeface="Times New Roman" panose="02020603050405020304" pitchFamily="18" charset="0"/>
                  </a:rPr>
                  <a:t> = 1</a:t>
                </a:r>
                <a:r>
                  <a:rPr lang="en-US" altLang="zh-TW" sz="2000" kern="0" dirty="0">
                    <a:solidFill>
                      <a:srgbClr val="006600"/>
                    </a:solidFill>
                    <a:uFill>
                      <a:solidFill>
                        <a:srgbClr val="000000"/>
                      </a:solidFill>
                    </a:uFill>
                    <a:latin typeface="Times New Roman" panose="02020603050405020304" pitchFamily="18" charset="0"/>
                    <a:cs typeface="Times New Roman" panose="02020603050405020304" pitchFamily="18" charset="0"/>
                  </a:rPr>
                  <a:t>2</a:t>
                </a:r>
                <a:r>
                  <a:rPr lang="en-US" sz="2000" kern="0" dirty="0">
                    <a:solidFill>
                      <a:srgbClr val="006600"/>
                    </a:solidFill>
                    <a:uFill>
                      <a:solidFill>
                        <a:srgbClr val="000000"/>
                      </a:solidFill>
                    </a:uFill>
                    <a:latin typeface="Times New Roman" panose="02020603050405020304" pitchFamily="18" charset="0"/>
                    <a:cs typeface="Times New Roman" panose="02020603050405020304" pitchFamily="18" charset="0"/>
                  </a:rPr>
                  <a:t> mL</a:t>
                </a:r>
                <a:r>
                  <a:rPr lang="zh-TW" altLang="en-US" sz="2000" kern="0" dirty="0">
                    <a:solidFill>
                      <a:srgbClr val="006600"/>
                    </a:solidFill>
                    <a:uFill>
                      <a:solidFill>
                        <a:srgbClr val="000000"/>
                      </a:solidFill>
                    </a:uFill>
                    <a:latin typeface="Times New Roman" panose="02020603050405020304" pitchFamily="18" charset="0"/>
                    <a:cs typeface="Times New Roman" panose="02020603050405020304" pitchFamily="18" charset="0"/>
                  </a:rPr>
                  <a:t>。如使用濃度為 </a:t>
                </a:r>
                <a:r>
                  <a:rPr lang="en-US" altLang="zh-TW" sz="2000" kern="0" dirty="0">
                    <a:solidFill>
                      <a:srgbClr val="006600"/>
                    </a:solidFill>
                    <a:uFill>
                      <a:solidFill>
                        <a:srgbClr val="000000"/>
                      </a:solidFill>
                    </a:uFill>
                    <a:latin typeface="Times New Roman" panose="02020603050405020304" pitchFamily="18" charset="0"/>
                    <a:cs typeface="Times New Roman" panose="02020603050405020304" pitchFamily="18" charset="0"/>
                  </a:rPr>
                  <a:t>6.4% </a:t>
                </a:r>
                <a:r>
                  <a:rPr lang="zh-TW" altLang="en-US" sz="2000" kern="0" dirty="0">
                    <a:solidFill>
                      <a:srgbClr val="006600"/>
                    </a:solidFill>
                    <a:uFill>
                      <a:solidFill>
                        <a:srgbClr val="000000"/>
                      </a:solidFill>
                    </a:uFill>
                    <a:latin typeface="Times New Roman" panose="02020603050405020304" pitchFamily="18" charset="0"/>
                    <a:cs typeface="Times New Roman" panose="02020603050405020304" pitchFamily="18" charset="0"/>
                  </a:rPr>
                  <a:t>的漂白水，</a:t>
                </a:r>
              </a:p>
              <a:p>
                <a:pPr fontAlgn="base">
                  <a:spcAft>
                    <a:spcPts val="450"/>
                  </a:spcAft>
                  <a:buClr>
                    <a:srgbClr val="000000"/>
                  </a:buClr>
                </a:pPr>
                <a:r>
                  <a:rPr lang="zh-TW" altLang="en-US" sz="2000" kern="0" dirty="0">
                    <a:solidFill>
                      <a:srgbClr val="006600"/>
                    </a:solidFill>
                    <a:uFill>
                      <a:solidFill>
                        <a:srgbClr val="000000"/>
                      </a:solidFill>
                    </a:uFill>
                    <a:latin typeface="Times New Roman" panose="02020603050405020304" pitchFamily="18" charset="0"/>
                    <a:cs typeface="Times New Roman" panose="02020603050405020304" pitchFamily="18" charset="0"/>
                  </a:rPr>
                  <a:t>漂白水份量</a:t>
                </a:r>
                <a:r>
                  <a:rPr lang="zh-TW" altLang="en-US" sz="2000" kern="0" dirty="0" smtClean="0">
                    <a:solidFill>
                      <a:srgbClr val="006600"/>
                    </a:solidFill>
                    <a:uFill>
                      <a:solidFill>
                        <a:srgbClr val="000000"/>
                      </a:solidFill>
                    </a:uFill>
                    <a:latin typeface="Times New Roman" panose="02020603050405020304" pitchFamily="18" charset="0"/>
                    <a:cs typeface="Times New Roman" panose="02020603050405020304" pitchFamily="18" charset="0"/>
                  </a:rPr>
                  <a:t>倍數 </a:t>
                </a:r>
                <a:r>
                  <a:rPr lang="en-US" altLang="zh-TW" sz="2000" kern="0" dirty="0" smtClean="0">
                    <a:solidFill>
                      <a:srgbClr val="006600"/>
                    </a:solidFill>
                    <a:uFill>
                      <a:solidFill>
                        <a:srgbClr val="000000"/>
                      </a:solidFill>
                    </a:uFill>
                    <a:latin typeface="Times New Roman" panose="02020603050405020304" pitchFamily="18" charset="0"/>
                    <a:cs typeface="Times New Roman" panose="02020603050405020304" pitchFamily="18" charset="0"/>
                  </a:rPr>
                  <a:t>= </a:t>
                </a:r>
                <a:r>
                  <a:rPr lang="en-HK" altLang="zh-TW" sz="2000" kern="0" dirty="0" smtClean="0">
                    <a:solidFill>
                      <a:srgbClr val="006600"/>
                    </a:solidFill>
                    <a:effectLst/>
                    <a:uFill>
                      <a:solidFill>
                        <a:srgbClr val="000000"/>
                      </a:solidFill>
                    </a:uFill>
                    <a:latin typeface="Times New Roman" panose="02020603050405020304" pitchFamily="18" charset="0"/>
                    <a:ea typeface="細明體" panose="02020509000000000000" pitchFamily="49" charset="-120"/>
                    <a:cs typeface="Times New Roman" panose="02020603050405020304" pitchFamily="18" charset="0"/>
                  </a:rPr>
                  <a:t> </a:t>
                </a:r>
                <a14:m>
                  <m:oMath xmlns:m="http://schemas.openxmlformats.org/officeDocument/2006/math">
                    <m:f>
                      <m:fPr>
                        <m:ctrlPr>
                          <a:rPr lang="en-HK" altLang="zh-TW" sz="2000" i="1" kern="0">
                            <a:solidFill>
                              <a:srgbClr val="006600"/>
                            </a:solidFill>
                            <a:effectLst/>
                            <a:uFill>
                              <a:solidFill>
                                <a:srgbClr val="000000"/>
                              </a:solidFill>
                            </a:uFill>
                            <a:latin typeface="Cambria Math" panose="02040503050406030204" pitchFamily="18" charset="0"/>
                            <a:cs typeface="Times New Roman" panose="02020603050405020304" pitchFamily="18" charset="0"/>
                          </a:rPr>
                        </m:ctrlPr>
                      </m:fPr>
                      <m:num>
                        <m:r>
                          <a:rPr lang="en-US" altLang="zh-TW" sz="2000" b="0" i="1" kern="0">
                            <a:solidFill>
                              <a:srgbClr val="006600"/>
                            </a:solidFill>
                            <a:effectLst/>
                            <a:uFill>
                              <a:solidFill>
                                <a:srgbClr val="000000"/>
                              </a:solidFill>
                            </a:uFill>
                            <a:latin typeface="Cambria Math" panose="02040503050406030204" pitchFamily="18" charset="0"/>
                            <a:cs typeface="Times New Roman" panose="02020603050405020304" pitchFamily="18" charset="0"/>
                          </a:rPr>
                          <m:t>5.25</m:t>
                        </m:r>
                      </m:num>
                      <m:den>
                        <m:r>
                          <a:rPr lang="en-US" altLang="zh-TW" sz="2000" b="0" i="1" kern="0">
                            <a:solidFill>
                              <a:srgbClr val="006600"/>
                            </a:solidFill>
                            <a:effectLst/>
                            <a:uFill>
                              <a:solidFill>
                                <a:srgbClr val="000000"/>
                              </a:solidFill>
                            </a:uFill>
                            <a:latin typeface="Cambria Math" panose="02040503050406030204" pitchFamily="18" charset="0"/>
                            <a:cs typeface="Times New Roman" panose="02020603050405020304" pitchFamily="18" charset="0"/>
                          </a:rPr>
                          <m:t>6.4</m:t>
                        </m:r>
                      </m:den>
                    </m:f>
                  </m:oMath>
                </a14:m>
                <a:r>
                  <a:rPr lang="en-US" altLang="zh-TW" sz="2000" kern="0" dirty="0">
                    <a:solidFill>
                      <a:srgbClr val="006600"/>
                    </a:solidFill>
                    <a:effectLst/>
                    <a:uFill>
                      <a:solidFill>
                        <a:srgbClr val="000000"/>
                      </a:solidFill>
                    </a:uFill>
                    <a:latin typeface="Times New Roman" panose="02020603050405020304" pitchFamily="18" charset="0"/>
                    <a:ea typeface="細明體" panose="02020509000000000000" pitchFamily="49" charset="-120"/>
                    <a:cs typeface="Times New Roman" panose="02020603050405020304" pitchFamily="18" charset="0"/>
                  </a:rPr>
                  <a:t> = 0.82</a:t>
                </a:r>
                <a:r>
                  <a:rPr lang="zh-TW" altLang="en-US" sz="2000" kern="0" dirty="0" smtClean="0">
                    <a:solidFill>
                      <a:srgbClr val="006600"/>
                    </a:solidFill>
                    <a:effectLst/>
                    <a:uFill>
                      <a:solidFill>
                        <a:srgbClr val="000000"/>
                      </a:solidFill>
                    </a:uFill>
                    <a:latin typeface="Times New Roman" panose="02020603050405020304" pitchFamily="18" charset="0"/>
                    <a:ea typeface="細明體" panose="02020509000000000000" pitchFamily="49" charset="-120"/>
                    <a:cs typeface="Times New Roman" panose="02020603050405020304" pitchFamily="18" charset="0"/>
                  </a:rPr>
                  <a:t>，</a:t>
                </a:r>
                <a:endParaRPr lang="en-US" altLang="zh-TW" sz="2000" kern="0" dirty="0" smtClean="0">
                  <a:solidFill>
                    <a:srgbClr val="006600"/>
                  </a:solidFill>
                  <a:effectLst/>
                  <a:uFill>
                    <a:solidFill>
                      <a:srgbClr val="000000"/>
                    </a:solidFill>
                  </a:uFill>
                  <a:latin typeface="Times New Roman" panose="02020603050405020304" pitchFamily="18" charset="0"/>
                  <a:ea typeface="細明體" panose="02020509000000000000" pitchFamily="49" charset="-120"/>
                  <a:cs typeface="Times New Roman" panose="02020603050405020304" pitchFamily="18" charset="0"/>
                </a:endParaRPr>
              </a:p>
              <a:p>
                <a:pPr fontAlgn="base">
                  <a:spcAft>
                    <a:spcPts val="450"/>
                  </a:spcAft>
                  <a:buClr>
                    <a:srgbClr val="000000"/>
                  </a:buClr>
                </a:pPr>
                <a:r>
                  <a:rPr lang="zh-TW" altLang="en-US" sz="2000" kern="0" dirty="0">
                    <a:solidFill>
                      <a:srgbClr val="006600"/>
                    </a:solidFill>
                    <a:uFill>
                      <a:solidFill>
                        <a:srgbClr val="000000"/>
                      </a:solidFill>
                    </a:uFill>
                    <a:latin typeface="Times New Roman" panose="02020603050405020304" pitchFamily="18" charset="0"/>
                    <a:cs typeface="Times New Roman" panose="02020603050405020304" pitchFamily="18" charset="0"/>
                  </a:rPr>
                  <a:t>所需漂白水份量 </a:t>
                </a:r>
                <a:r>
                  <a:rPr lang="en-US" altLang="zh-TW" sz="2000" kern="0" dirty="0" smtClean="0">
                    <a:solidFill>
                      <a:srgbClr val="006600"/>
                    </a:solidFill>
                    <a:effectLst/>
                    <a:uFill>
                      <a:solidFill>
                        <a:srgbClr val="000000"/>
                      </a:solidFill>
                    </a:uFill>
                    <a:latin typeface="Times New Roman" panose="02020603050405020304" pitchFamily="18" charset="0"/>
                    <a:ea typeface="細明體" panose="02020509000000000000" pitchFamily="49" charset="-120"/>
                    <a:cs typeface="Times New Roman" panose="02020603050405020304" pitchFamily="18" charset="0"/>
                  </a:rPr>
                  <a:t>= (12</a:t>
                </a:r>
                <a:r>
                  <a:rPr lang="en-US" sz="2000" dirty="0" smtClean="0">
                    <a:solidFill>
                      <a:srgbClr val="006600"/>
                    </a:solidFill>
                    <a:effectLst/>
                    <a:latin typeface="Times New Roman" panose="02020603050405020304" pitchFamily="18" charset="0"/>
                    <a:ea typeface="細明體" panose="02020509000000000000" pitchFamily="49" charset="-120"/>
                    <a:cs typeface="Times New Roman" panose="02020603050405020304" pitchFamily="18" charset="0"/>
                  </a:rPr>
                  <a:t> </a:t>
                </a:r>
                <a:r>
                  <a:rPr lang="en-US" sz="2000" dirty="0">
                    <a:solidFill>
                      <a:srgbClr val="006600"/>
                    </a:solidFill>
                    <a:effectLst/>
                    <a:latin typeface="Times New Roman" panose="02020603050405020304" pitchFamily="18" charset="0"/>
                    <a:ea typeface="細明體" panose="02020509000000000000" pitchFamily="49" charset="-120"/>
                    <a:cs typeface="Times New Roman" panose="02020603050405020304" pitchFamily="18" charset="0"/>
                  </a:rPr>
                  <a:t>× </a:t>
                </a:r>
                <a:r>
                  <a:rPr lang="en-US" altLang="zh-TW" sz="2000" dirty="0" smtClean="0">
                    <a:solidFill>
                      <a:srgbClr val="006600"/>
                    </a:solidFill>
                    <a:effectLst/>
                    <a:latin typeface="Times New Roman" panose="02020603050405020304" pitchFamily="18" charset="0"/>
                    <a:ea typeface="細明體" panose="02020509000000000000" pitchFamily="49" charset="-120"/>
                    <a:cs typeface="Times New Roman" panose="02020603050405020304" pitchFamily="18" charset="0"/>
                  </a:rPr>
                  <a:t>0.82 ) mL</a:t>
                </a:r>
                <a:r>
                  <a:rPr lang="en-US" sz="2000" dirty="0" smtClean="0">
                    <a:solidFill>
                      <a:srgbClr val="006600"/>
                    </a:solidFill>
                    <a:effectLst/>
                    <a:latin typeface="Times New Roman" panose="02020603050405020304" pitchFamily="18" charset="0"/>
                    <a:ea typeface="細明體" panose="02020509000000000000" pitchFamily="49" charset="-120"/>
                    <a:cs typeface="Times New Roman" panose="02020603050405020304" pitchFamily="18" charset="0"/>
                  </a:rPr>
                  <a:t> </a:t>
                </a:r>
                <a:r>
                  <a:rPr lang="en-US" sz="2000" dirty="0">
                    <a:solidFill>
                      <a:srgbClr val="006600"/>
                    </a:solidFill>
                    <a:effectLst/>
                    <a:latin typeface="Times New Roman" panose="02020603050405020304" pitchFamily="18" charset="0"/>
                    <a:ea typeface="細明體" panose="02020509000000000000" pitchFamily="49" charset="-120"/>
                    <a:cs typeface="Times New Roman" panose="02020603050405020304" pitchFamily="18" charset="0"/>
                  </a:rPr>
                  <a:t>= </a:t>
                </a:r>
                <a:r>
                  <a:rPr lang="en-US" altLang="zh-TW" sz="2000" dirty="0">
                    <a:solidFill>
                      <a:srgbClr val="006600"/>
                    </a:solidFill>
                    <a:effectLst/>
                    <a:latin typeface="Times New Roman" panose="02020603050405020304" pitchFamily="18" charset="0"/>
                    <a:ea typeface="細明體" panose="02020509000000000000" pitchFamily="49" charset="-120"/>
                    <a:cs typeface="Times New Roman" panose="02020603050405020304" pitchFamily="18" charset="0"/>
                  </a:rPr>
                  <a:t>9.84</a:t>
                </a:r>
                <a:r>
                  <a:rPr lang="zh-TW" altLang="en-US" sz="2000" kern="0" dirty="0">
                    <a:solidFill>
                      <a:srgbClr val="006600"/>
                    </a:solidFill>
                    <a:effectLst/>
                    <a:uFill>
                      <a:solidFill>
                        <a:srgbClr val="000000"/>
                      </a:solidFill>
                    </a:uFill>
                    <a:latin typeface="Times New Roman" panose="02020603050405020304" pitchFamily="18" charset="0"/>
                    <a:ea typeface="細明體" panose="02020509000000000000" pitchFamily="49" charset="-120"/>
                    <a:cs typeface="Times New Roman" panose="02020603050405020304" pitchFamily="18" charset="0"/>
                  </a:rPr>
                  <a:t> </a:t>
                </a:r>
                <a:r>
                  <a:rPr lang="en-US" altLang="zh-TW" sz="2000" kern="0" dirty="0" smtClean="0">
                    <a:solidFill>
                      <a:srgbClr val="006600"/>
                    </a:solidFill>
                    <a:effectLst/>
                    <a:uFill>
                      <a:solidFill>
                        <a:srgbClr val="000000"/>
                      </a:solidFill>
                    </a:uFill>
                    <a:latin typeface="Times New Roman" panose="02020603050405020304" pitchFamily="18" charset="0"/>
                    <a:ea typeface="細明體" panose="02020509000000000000" pitchFamily="49" charset="-120"/>
                    <a:cs typeface="Times New Roman" panose="02020603050405020304" pitchFamily="18" charset="0"/>
                  </a:rPr>
                  <a:t>mL</a:t>
                </a:r>
                <a:r>
                  <a:rPr lang="zh-TW" altLang="en-US" sz="2000" kern="0" dirty="0" smtClean="0">
                    <a:solidFill>
                      <a:srgbClr val="006600"/>
                    </a:solidFill>
                    <a:effectLst/>
                    <a:uFill>
                      <a:solidFill>
                        <a:srgbClr val="000000"/>
                      </a:solidFill>
                    </a:uFill>
                    <a:latin typeface="Times New Roman" panose="02020603050405020304" pitchFamily="18" charset="0"/>
                    <a:ea typeface="細明體" panose="02020509000000000000" pitchFamily="49" charset="-120"/>
                    <a:cs typeface="Times New Roman" panose="02020603050405020304" pitchFamily="18" charset="0"/>
                  </a:rPr>
                  <a:t>。</a:t>
                </a:r>
                <a:endParaRPr lang="en-US" sz="2000" kern="0" dirty="0">
                  <a:solidFill>
                    <a:srgbClr val="006600"/>
                  </a:solidFill>
                  <a:effectLst/>
                  <a:uFill>
                    <a:solidFill>
                      <a:srgbClr val="000000"/>
                    </a:solidFill>
                  </a:uFill>
                  <a:latin typeface="Times New Roman" panose="02020603050405020304" pitchFamily="18" charset="0"/>
                  <a:ea typeface="細明體" panose="02020509000000000000" pitchFamily="49" charset="-12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628595" y="1267408"/>
                <a:ext cx="6855897" cy="3509359"/>
              </a:xfrm>
              <a:prstGeom prst="rect">
                <a:avLst/>
              </a:prstGeom>
              <a:blipFill>
                <a:blip r:embed="rId2"/>
                <a:stretch>
                  <a:fillRect l="-889" t="-1042" b="-2083"/>
                </a:stretch>
              </a:blipFill>
            </p:spPr>
            <p:txBody>
              <a:bodyPr/>
              <a:lstStyle/>
              <a:p>
                <a:r>
                  <a:rPr lang="zh-HK" altLang="en-US">
                    <a:noFill/>
                  </a:rPr>
                  <a:t> </a:t>
                </a:r>
              </a:p>
            </p:txBody>
          </p:sp>
        </mc:Fallback>
      </mc:AlternateContent>
      <p:sp>
        <p:nvSpPr>
          <p:cNvPr id="6" name="Rectangle 5"/>
          <p:cNvSpPr/>
          <p:nvPr/>
        </p:nvSpPr>
        <p:spPr>
          <a:xfrm>
            <a:off x="628595" y="5658489"/>
            <a:ext cx="5140139" cy="553998"/>
          </a:xfrm>
          <a:prstGeom prst="rect">
            <a:avLst/>
          </a:prstGeom>
        </p:spPr>
        <p:txBody>
          <a:bodyPr wrap="square">
            <a:spAutoFit/>
          </a:bodyPr>
          <a:lstStyle/>
          <a:p>
            <a:r>
              <a:rPr lang="zh-HK" altLang="en-US" sz="1500" dirty="0">
                <a:solidFill>
                  <a:srgbClr val="7030A0"/>
                </a:solidFill>
                <a:latin typeface="Times New Roman" panose="02020603050405020304" pitchFamily="18" charset="0"/>
                <a:ea typeface="PMingLiU"/>
                <a:cs typeface="Times New Roman" panose="02020603050405020304" pitchFamily="18" charset="0"/>
              </a:rPr>
              <a:t>衛生防護中心關於漂白水使用的網上資源中的計算</a:t>
            </a:r>
            <a:r>
              <a:rPr lang="zh-HK" altLang="en-US" sz="1500" dirty="0" smtClean="0">
                <a:solidFill>
                  <a:srgbClr val="7030A0"/>
                </a:solidFill>
                <a:latin typeface="Times New Roman" panose="02020603050405020304" pitchFamily="18" charset="0"/>
                <a:ea typeface="PMingLiU"/>
                <a:cs typeface="Times New Roman" panose="02020603050405020304" pitchFamily="18" charset="0"/>
              </a:rPr>
              <a:t>方法</a:t>
            </a:r>
            <a:r>
              <a:rPr lang="en-US" altLang="zh-HK" sz="1500" dirty="0" smtClean="0">
                <a:solidFill>
                  <a:srgbClr val="7030A0"/>
                </a:solidFill>
                <a:latin typeface="Times New Roman" panose="02020603050405020304" pitchFamily="18" charset="0"/>
                <a:ea typeface="PMingLiU"/>
                <a:cs typeface="Times New Roman" panose="02020603050405020304" pitchFamily="18" charset="0"/>
              </a:rPr>
              <a:t>(</a:t>
            </a:r>
            <a:r>
              <a:rPr lang="en-US" altLang="zh-TW" sz="1500" dirty="0" smtClean="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https</a:t>
            </a:r>
            <a:r>
              <a:rPr lang="en-US" altLang="zh-TW" sz="1500"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altLang="zh-TW" sz="1500" dirty="0" smtClean="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www.chp.gov.hk/files/pdf/the_use_of_bleach_chi.pdf)</a:t>
            </a:r>
            <a:endParaRPr lang="en-HK" sz="1500" dirty="0">
              <a:solidFill>
                <a:srgbClr val="7030A0"/>
              </a:solidFill>
              <a:latin typeface="Times New Roman" panose="02020603050405020304" pitchFamily="18" charset="0"/>
              <a:cs typeface="Times New Roman" panose="02020603050405020304" pitchFamily="18" charset="0"/>
            </a:endParaRPr>
          </a:p>
        </p:txBody>
      </p:sp>
      <p:sp>
        <p:nvSpPr>
          <p:cNvPr id="5" name="文字方塊 4"/>
          <p:cNvSpPr txBox="1"/>
          <p:nvPr/>
        </p:nvSpPr>
        <p:spPr>
          <a:xfrm>
            <a:off x="279400" y="279400"/>
            <a:ext cx="4254500" cy="584775"/>
          </a:xfrm>
          <a:prstGeom prst="rect">
            <a:avLst/>
          </a:prstGeom>
          <a:noFill/>
          <a:effectLst>
            <a:outerShdw blurRad="50800" dist="38100" dir="2700000" algn="tl" rotWithShape="0">
              <a:schemeClr val="bg1">
                <a:alpha val="40000"/>
              </a:schemeClr>
            </a:outerShdw>
          </a:effectLst>
        </p:spPr>
        <p:txBody>
          <a:bodyPr wrap="square" rtlCol="0">
            <a:spAutoFit/>
          </a:bodyPr>
          <a:lstStyle/>
          <a:p>
            <a:r>
              <a:rPr lang="zh-TW" altLang="en-US" sz="3200" b="1" dirty="0" smtClean="0">
                <a:solidFill>
                  <a:srgbClr val="006600"/>
                </a:solidFill>
              </a:rPr>
              <a:t>使用不同濃度的漂白</a:t>
            </a:r>
            <a:r>
              <a:rPr lang="zh-TW" altLang="en-US" sz="3200" b="1" dirty="0">
                <a:solidFill>
                  <a:srgbClr val="006600"/>
                </a:solidFill>
              </a:rPr>
              <a:t>水</a:t>
            </a:r>
            <a:endParaRPr lang="zh-HK" altLang="en-US" sz="3200" b="1" dirty="0">
              <a:solidFill>
                <a:srgbClr val="006600"/>
              </a:solidFill>
            </a:endParaRPr>
          </a:p>
        </p:txBody>
      </p:sp>
      <p:sp>
        <p:nvSpPr>
          <p:cNvPr id="7" name="投影片編號版面配置區 2"/>
          <p:cNvSpPr>
            <a:spLocks noGrp="1"/>
          </p:cNvSpPr>
          <p:nvPr>
            <p:ph type="sldNum" sz="quarter" idx="12"/>
          </p:nvPr>
        </p:nvSpPr>
        <p:spPr>
          <a:xfrm>
            <a:off x="8231913" y="6490249"/>
            <a:ext cx="512638" cy="365125"/>
          </a:xfrm>
        </p:spPr>
        <p:txBody>
          <a:bodyPr/>
          <a:lstStyle/>
          <a:p>
            <a:fld id="{D57F1E4F-1CFF-5643-939E-217C01CDF565}" type="slidenum">
              <a:rPr lang="en-US" sz="1200" smtClean="0">
                <a:solidFill>
                  <a:srgbClr val="002060"/>
                </a:solidFill>
              </a:rPr>
              <a:pPr/>
              <a:t>10</a:t>
            </a:fld>
            <a:endParaRPr lang="en-US" sz="1200" dirty="0">
              <a:solidFill>
                <a:srgbClr val="002060"/>
              </a:solidFill>
            </a:endParaRPr>
          </a:p>
        </p:txBody>
      </p:sp>
    </p:spTree>
    <p:extLst>
      <p:ext uri="{BB962C8B-B14F-4D97-AF65-F5344CB8AC3E}">
        <p14:creationId xmlns:p14="http://schemas.microsoft.com/office/powerpoint/2010/main" val="2099355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fade">
                                      <p:cBhvr>
                                        <p:cTn id="7" dur="500"/>
                                        <p:tgtEl>
                                          <p:spTgt spid="4">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4" end="4"/>
                                            </p:txEl>
                                          </p:spTgt>
                                        </p:tgtEl>
                                        <p:attrNameLst>
                                          <p:attrName>style.visibility</p:attrName>
                                        </p:attrNameLst>
                                      </p:cBhvr>
                                      <p:to>
                                        <p:strVal val="visible"/>
                                      </p:to>
                                    </p:set>
                                    <p:animEffect transition="in" filter="fade">
                                      <p:cBhvr>
                                        <p:cTn id="10" dur="500"/>
                                        <p:tgtEl>
                                          <p:spTgt spid="4">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5" end="5"/>
                                            </p:txEl>
                                          </p:spTgt>
                                        </p:tgtEl>
                                        <p:attrNameLst>
                                          <p:attrName>style.visibility</p:attrName>
                                        </p:attrNameLst>
                                      </p:cBhvr>
                                      <p:to>
                                        <p:strVal val="visible"/>
                                      </p:to>
                                    </p:set>
                                    <p:animEffect transition="in" filter="fade">
                                      <p:cBhvr>
                                        <p:cTn id="13" dur="500"/>
                                        <p:tgtEl>
                                          <p:spTgt spid="4">
                                            <p:txEl>
                                              <p:pRg st="5" end="5"/>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4">
                                            <p:txEl>
                                              <p:pRg st="6" end="6"/>
                                            </p:txEl>
                                          </p:spTgt>
                                        </p:tgtEl>
                                        <p:attrNameLst>
                                          <p:attrName>style.visibility</p:attrName>
                                        </p:attrNameLst>
                                      </p:cBhvr>
                                      <p:to>
                                        <p:strVal val="visible"/>
                                      </p:to>
                                    </p:set>
                                    <p:animEffect transition="in" filter="fade">
                                      <p:cBhvr>
                                        <p:cTn id="16" dur="500"/>
                                        <p:tgtEl>
                                          <p:spTgt spid="4">
                                            <p:txEl>
                                              <p:pRg st="6" end="6"/>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p:nvPr/>
        </p:nvSpPr>
        <p:spPr>
          <a:xfrm>
            <a:off x="555172" y="937406"/>
            <a:ext cx="6356703" cy="1695336"/>
          </a:xfrm>
          <a:prstGeom prst="rect">
            <a:avLst/>
          </a:prstGeom>
        </p:spPr>
        <p:txBody>
          <a:bodyPr wrap="square">
            <a:spAutoFit/>
          </a:bodyPr>
          <a:lstStyle/>
          <a:p>
            <a:pPr algn="just" fontAlgn="base">
              <a:spcAft>
                <a:spcPts val="450"/>
              </a:spcAft>
              <a:buClr>
                <a:srgbClr val="000000"/>
              </a:buClr>
            </a:pPr>
            <a:r>
              <a:rPr lang="zh-TW" altLang="en-US" sz="2000" b="1" kern="0" dirty="0">
                <a:solidFill>
                  <a:srgbClr val="7030A0"/>
                </a:solidFill>
                <a:uFill>
                  <a:solidFill>
                    <a:srgbClr val="000000"/>
                  </a:solidFill>
                </a:uFill>
                <a:latin typeface="Times New Roman" panose="02020603050405020304" pitchFamily="18" charset="0"/>
                <a:cs typeface="Times New Roman" panose="02020603050405020304" pitchFamily="18" charset="0"/>
              </a:rPr>
              <a:t>練習</a:t>
            </a:r>
            <a:r>
              <a:rPr lang="en-US" altLang="zh-TW" sz="2000" b="1" kern="0" dirty="0">
                <a:solidFill>
                  <a:srgbClr val="7030A0"/>
                </a:solidFill>
                <a:uFill>
                  <a:solidFill>
                    <a:srgbClr val="000000"/>
                  </a:solidFill>
                </a:uFill>
                <a:latin typeface="Times New Roman" panose="02020603050405020304" pitchFamily="18" charset="0"/>
                <a:cs typeface="Times New Roman" panose="02020603050405020304" pitchFamily="18" charset="0"/>
              </a:rPr>
              <a:t>︰</a:t>
            </a:r>
          </a:p>
          <a:p>
            <a:pPr algn="just" fontAlgn="base">
              <a:spcAft>
                <a:spcPts val="450"/>
              </a:spcAft>
              <a:buClr>
                <a:srgbClr val="000000"/>
              </a:buClr>
            </a:pPr>
            <a:r>
              <a:rPr lang="zh-TW" altLang="en-US" sz="2000" dirty="0">
                <a:solidFill>
                  <a:srgbClr val="7030A0"/>
                </a:solidFill>
                <a:latin typeface="Times New Roman" panose="02020603050405020304" pitchFamily="18" charset="0"/>
                <a:cs typeface="Times New Roman" panose="02020603050405020304" pitchFamily="18" charset="0"/>
              </a:rPr>
              <a:t>試搜集市面不同品牌漂白水的成分標籤，找出它們的次氯酸鈉濃度，並計算調製 </a:t>
            </a:r>
            <a:r>
              <a:rPr lang="en-US" altLang="zh-TW" sz="2000" dirty="0">
                <a:solidFill>
                  <a:srgbClr val="7030A0"/>
                </a:solidFill>
                <a:latin typeface="Times New Roman" panose="02020603050405020304" pitchFamily="18" charset="0"/>
                <a:cs typeface="Times New Roman" panose="02020603050405020304" pitchFamily="18" charset="0"/>
              </a:rPr>
              <a:t>1 </a:t>
            </a:r>
            <a:r>
              <a:rPr lang="en-US" altLang="zh-TW" sz="2000" dirty="0" smtClean="0">
                <a:solidFill>
                  <a:srgbClr val="7030A0"/>
                </a:solidFill>
                <a:latin typeface="Times New Roman" panose="02020603050405020304" pitchFamily="18" charset="0"/>
                <a:cs typeface="Times New Roman" panose="02020603050405020304" pitchFamily="18" charset="0"/>
              </a:rPr>
              <a:t>L</a:t>
            </a:r>
            <a:r>
              <a:rPr lang="zh-TW" altLang="en-US" sz="2000" dirty="0" smtClean="0">
                <a:solidFill>
                  <a:srgbClr val="7030A0"/>
                </a:solidFill>
                <a:latin typeface="Times New Roman" panose="02020603050405020304" pitchFamily="18" charset="0"/>
                <a:cs typeface="Times New Roman" panose="02020603050405020304" pitchFamily="18" charset="0"/>
              </a:rPr>
              <a:t>「</a:t>
            </a:r>
            <a:r>
              <a:rPr lang="en-US" altLang="zh-TW" sz="2000" dirty="0">
                <a:solidFill>
                  <a:srgbClr val="7030A0"/>
                </a:solidFill>
                <a:latin typeface="Times New Roman" panose="02020603050405020304" pitchFamily="18" charset="0"/>
                <a:cs typeface="Times New Roman" panose="02020603050405020304" pitchFamily="18" charset="0"/>
              </a:rPr>
              <a:t>1:99</a:t>
            </a:r>
            <a:r>
              <a:rPr lang="zh-TW" altLang="en-US" sz="2000" dirty="0">
                <a:solidFill>
                  <a:srgbClr val="7030A0"/>
                </a:solidFill>
                <a:latin typeface="Times New Roman" panose="02020603050405020304" pitchFamily="18" charset="0"/>
                <a:cs typeface="Times New Roman" panose="02020603050405020304" pitchFamily="18" charset="0"/>
              </a:rPr>
              <a:t>」稀釋漂白水所需漂白水和清水的份量（漂白水和清水的份量準確至最接近的</a:t>
            </a:r>
            <a:r>
              <a:rPr lang="en-US" altLang="zh-TW" sz="2000" dirty="0">
                <a:solidFill>
                  <a:srgbClr val="7030A0"/>
                </a:solidFill>
                <a:latin typeface="Times New Roman" panose="02020603050405020304" pitchFamily="18" charset="0"/>
                <a:cs typeface="Times New Roman" panose="02020603050405020304" pitchFamily="18" charset="0"/>
              </a:rPr>
              <a:t>mL</a:t>
            </a:r>
            <a:r>
              <a:rPr lang="zh-TW" altLang="en-US" sz="2000" dirty="0">
                <a:solidFill>
                  <a:srgbClr val="7030A0"/>
                </a:solidFill>
                <a:latin typeface="Times New Roman" panose="02020603050405020304" pitchFamily="18" charset="0"/>
                <a:cs typeface="Times New Roman" panose="02020603050405020304" pitchFamily="18" charset="0"/>
              </a:rPr>
              <a:t>）。</a:t>
            </a:r>
            <a:endParaRPr lang="en-US" sz="2000" dirty="0">
              <a:solidFill>
                <a:srgbClr val="7030A0"/>
              </a:solidFill>
              <a:latin typeface="Times New Roman" panose="02020603050405020304" pitchFamily="18" charset="0"/>
              <a:cs typeface="Times New Roman" panose="02020603050405020304" pitchFamily="18" charset="0"/>
            </a:endParaRPr>
          </a:p>
        </p:txBody>
      </p:sp>
      <p:graphicFrame>
        <p:nvGraphicFramePr>
          <p:cNvPr id="2" name="表格 1"/>
          <p:cNvGraphicFramePr>
            <a:graphicFrameLocks noGrp="1"/>
          </p:cNvGraphicFramePr>
          <p:nvPr>
            <p:extLst>
              <p:ext uri="{D42A27DB-BD31-4B8C-83A1-F6EECF244321}">
                <p14:modId xmlns:p14="http://schemas.microsoft.com/office/powerpoint/2010/main" val="844003736"/>
              </p:ext>
            </p:extLst>
          </p:nvPr>
        </p:nvGraphicFramePr>
        <p:xfrm>
          <a:off x="555172" y="2976908"/>
          <a:ext cx="5900057" cy="2467638"/>
        </p:xfrm>
        <a:graphic>
          <a:graphicData uri="http://schemas.openxmlformats.org/drawingml/2006/table">
            <a:tbl>
              <a:tblPr firstRow="1" firstCol="1" bandRow="1">
                <a:tableStyleId>{5C22544A-7EE6-4342-B048-85BDC9FD1C3A}</a:tableStyleId>
              </a:tblPr>
              <a:tblGrid>
                <a:gridCol w="2129736">
                  <a:extLst>
                    <a:ext uri="{9D8B030D-6E8A-4147-A177-3AD203B41FA5}">
                      <a16:colId xmlns:a16="http://schemas.microsoft.com/office/drawing/2014/main" val="2236663075"/>
                    </a:ext>
                  </a:extLst>
                </a:gridCol>
                <a:gridCol w="731556">
                  <a:extLst>
                    <a:ext uri="{9D8B030D-6E8A-4147-A177-3AD203B41FA5}">
                      <a16:colId xmlns:a16="http://schemas.microsoft.com/office/drawing/2014/main" val="1902452958"/>
                    </a:ext>
                  </a:extLst>
                </a:gridCol>
                <a:gridCol w="797206">
                  <a:extLst>
                    <a:ext uri="{9D8B030D-6E8A-4147-A177-3AD203B41FA5}">
                      <a16:colId xmlns:a16="http://schemas.microsoft.com/office/drawing/2014/main" val="1372168666"/>
                    </a:ext>
                  </a:extLst>
                </a:gridCol>
                <a:gridCol w="1106711">
                  <a:extLst>
                    <a:ext uri="{9D8B030D-6E8A-4147-A177-3AD203B41FA5}">
                      <a16:colId xmlns:a16="http://schemas.microsoft.com/office/drawing/2014/main" val="2975498928"/>
                    </a:ext>
                  </a:extLst>
                </a:gridCol>
                <a:gridCol w="1134848">
                  <a:extLst>
                    <a:ext uri="{9D8B030D-6E8A-4147-A177-3AD203B41FA5}">
                      <a16:colId xmlns:a16="http://schemas.microsoft.com/office/drawing/2014/main" val="4204997691"/>
                    </a:ext>
                  </a:extLst>
                </a:gridCol>
              </a:tblGrid>
              <a:tr h="716052">
                <a:tc>
                  <a:txBody>
                    <a:bodyPr/>
                    <a:lstStyle/>
                    <a:p>
                      <a:pPr marL="0" algn="ctr" defTabSz="457200" rtl="0" eaLnBrk="1" latinLnBrk="0" hangingPunct="1">
                        <a:spcAft>
                          <a:spcPts val="0"/>
                        </a:spcAft>
                      </a:pPr>
                      <a:r>
                        <a:rPr lang="zh-TW" sz="1800" b="0" kern="1200" dirty="0">
                          <a:ln>
                            <a:noFill/>
                          </a:ln>
                          <a:solidFill>
                            <a:schemeClr val="lt1"/>
                          </a:solidFill>
                          <a:effectLst/>
                          <a:uFill>
                            <a:solidFill>
                              <a:srgbClr val="000000"/>
                            </a:solidFill>
                          </a:uFill>
                          <a:latin typeface="+mn-lt"/>
                          <a:ea typeface="+mn-ea"/>
                          <a:cs typeface="+mn-cs"/>
                        </a:rPr>
                        <a:t>漂白水品牌</a:t>
                      </a:r>
                    </a:p>
                  </a:txBody>
                  <a:tcPr marL="38100" marR="38100" marT="38100" marB="38100" anchor="ctr"/>
                </a:tc>
                <a:tc>
                  <a:txBody>
                    <a:bodyPr/>
                    <a:lstStyle/>
                    <a:p>
                      <a:pPr marL="0" algn="ctr" defTabSz="457200" rtl="0" eaLnBrk="1" latinLnBrk="0" hangingPunct="1">
                        <a:spcAft>
                          <a:spcPts val="0"/>
                        </a:spcAft>
                      </a:pPr>
                      <a:r>
                        <a:rPr lang="zh-TW" altLang="en-US" sz="1800" b="0" kern="1200" dirty="0" smtClean="0">
                          <a:ln>
                            <a:noFill/>
                          </a:ln>
                          <a:solidFill>
                            <a:schemeClr val="lt1"/>
                          </a:solidFill>
                          <a:effectLst/>
                          <a:uFill>
                            <a:solidFill>
                              <a:srgbClr val="000000"/>
                            </a:solidFill>
                          </a:uFill>
                          <a:latin typeface="+mn-lt"/>
                          <a:ea typeface="+mn-ea"/>
                          <a:cs typeface="+mn-cs"/>
                        </a:rPr>
                        <a:t>標準</a:t>
                      </a:r>
                      <a:endParaRPr lang="zh-TW" sz="1800" b="0" kern="1200" dirty="0">
                        <a:ln>
                          <a:noFill/>
                        </a:ln>
                        <a:solidFill>
                          <a:schemeClr val="lt1"/>
                        </a:solidFill>
                        <a:effectLst/>
                        <a:uFill>
                          <a:solidFill>
                            <a:srgbClr val="000000"/>
                          </a:solidFill>
                        </a:uFill>
                        <a:latin typeface="+mn-lt"/>
                        <a:ea typeface="+mn-ea"/>
                        <a:cs typeface="+mn-cs"/>
                      </a:endParaRPr>
                    </a:p>
                  </a:txBody>
                  <a:tcPr marL="38100" marR="38100" marT="38100" marB="38100" anchor="ctr"/>
                </a:tc>
                <a:tc>
                  <a:txBody>
                    <a:bodyPr/>
                    <a:lstStyle/>
                    <a:p>
                      <a:pPr marL="0" algn="ctr" defTabSz="457200" rtl="0" eaLnBrk="1" latinLnBrk="0" hangingPunct="1">
                        <a:spcAft>
                          <a:spcPts val="0"/>
                        </a:spcAft>
                      </a:pPr>
                      <a:r>
                        <a:rPr lang="zh-HK" sz="1800" b="0" kern="1200" dirty="0" smtClean="0">
                          <a:ln>
                            <a:noFill/>
                          </a:ln>
                          <a:solidFill>
                            <a:schemeClr val="lt1"/>
                          </a:solidFill>
                          <a:effectLst/>
                          <a:uFill>
                            <a:solidFill>
                              <a:srgbClr val="000000"/>
                            </a:solidFill>
                          </a:uFill>
                          <a:latin typeface="+mn-lt"/>
                          <a:ea typeface="+mn-ea"/>
                          <a:cs typeface="+mn-cs"/>
                        </a:rPr>
                        <a:t>例</a:t>
                      </a:r>
                      <a:r>
                        <a:rPr lang="zh-TW" altLang="en-US" sz="1800" b="0" kern="1200" dirty="0" smtClean="0">
                          <a:ln>
                            <a:noFill/>
                          </a:ln>
                          <a:solidFill>
                            <a:schemeClr val="lt1"/>
                          </a:solidFill>
                          <a:effectLst/>
                          <a:uFill>
                            <a:solidFill>
                              <a:srgbClr val="000000"/>
                            </a:solidFill>
                          </a:uFill>
                          <a:latin typeface="+mn-lt"/>
                          <a:ea typeface="+mn-ea"/>
                          <a:cs typeface="+mn-cs"/>
                        </a:rPr>
                        <a:t>一</a:t>
                      </a:r>
                      <a:endParaRPr lang="zh-TW" sz="1800" b="0" kern="1200" dirty="0">
                        <a:ln>
                          <a:noFill/>
                        </a:ln>
                        <a:solidFill>
                          <a:schemeClr val="lt1"/>
                        </a:solidFill>
                        <a:effectLst/>
                        <a:uFill>
                          <a:solidFill>
                            <a:srgbClr val="000000"/>
                          </a:solidFill>
                        </a:uFill>
                        <a:latin typeface="+mn-lt"/>
                        <a:ea typeface="+mn-ea"/>
                        <a:cs typeface="+mn-cs"/>
                      </a:endParaRPr>
                    </a:p>
                  </a:txBody>
                  <a:tcPr marL="38100" marR="38100" marT="38100" marB="38100" anchor="ctr"/>
                </a:tc>
                <a:tc>
                  <a:txBody>
                    <a:bodyPr/>
                    <a:lstStyle/>
                    <a:p>
                      <a:pPr marL="0" algn="ctr" defTabSz="457200" rtl="0" eaLnBrk="1" latinLnBrk="0" hangingPunct="1">
                        <a:spcAft>
                          <a:spcPts val="0"/>
                        </a:spcAft>
                      </a:pPr>
                      <a:r>
                        <a:rPr lang="zh-TW" altLang="en-US" sz="1800" b="0" kern="1200" dirty="0" smtClean="0">
                          <a:ln>
                            <a:noFill/>
                          </a:ln>
                          <a:solidFill>
                            <a:schemeClr val="lt1"/>
                          </a:solidFill>
                          <a:effectLst/>
                          <a:uFill>
                            <a:solidFill>
                              <a:srgbClr val="000000"/>
                            </a:solidFill>
                          </a:uFill>
                          <a:latin typeface="+mn-lt"/>
                          <a:ea typeface="+mn-ea"/>
                          <a:cs typeface="+mn-cs"/>
                        </a:rPr>
                        <a:t>（參考）</a:t>
                      </a:r>
                      <a:r>
                        <a:rPr lang="en-US" altLang="zh-TW" sz="1800" b="0" kern="1200" dirty="0" smtClean="0">
                          <a:ln>
                            <a:noFill/>
                          </a:ln>
                          <a:solidFill>
                            <a:schemeClr val="lt1"/>
                          </a:solidFill>
                          <a:effectLst/>
                          <a:uFill>
                            <a:solidFill>
                              <a:srgbClr val="000000"/>
                            </a:solidFill>
                          </a:uFill>
                          <a:latin typeface="+mn-lt"/>
                          <a:ea typeface="+mn-ea"/>
                          <a:cs typeface="+mn-cs"/>
                        </a:rPr>
                        <a:t/>
                      </a:r>
                      <a:br>
                        <a:rPr lang="en-US" altLang="zh-TW" sz="1800" b="0" kern="1200" dirty="0" smtClean="0">
                          <a:ln>
                            <a:noFill/>
                          </a:ln>
                          <a:solidFill>
                            <a:schemeClr val="lt1"/>
                          </a:solidFill>
                          <a:effectLst/>
                          <a:uFill>
                            <a:solidFill>
                              <a:srgbClr val="000000"/>
                            </a:solidFill>
                          </a:uFill>
                          <a:latin typeface="+mn-lt"/>
                          <a:ea typeface="+mn-ea"/>
                          <a:cs typeface="+mn-cs"/>
                        </a:rPr>
                      </a:br>
                      <a:r>
                        <a:rPr lang="en-US" altLang="zh-TW" sz="1800" b="0" kern="1200" dirty="0" smtClean="0">
                          <a:ln>
                            <a:noFill/>
                          </a:ln>
                          <a:solidFill>
                            <a:schemeClr val="lt1"/>
                          </a:solidFill>
                          <a:effectLst/>
                          <a:uFill>
                            <a:solidFill>
                              <a:srgbClr val="000000"/>
                            </a:solidFill>
                          </a:uFill>
                          <a:latin typeface="+mn-lt"/>
                          <a:ea typeface="+mn-ea"/>
                          <a:cs typeface="+mn-cs"/>
                        </a:rPr>
                        <a:t>A</a:t>
                      </a:r>
                      <a:endParaRPr lang="zh-TW" sz="1800" b="0" kern="1200" dirty="0">
                        <a:ln>
                          <a:noFill/>
                        </a:ln>
                        <a:solidFill>
                          <a:schemeClr val="lt1"/>
                        </a:solidFill>
                        <a:effectLst/>
                        <a:uFill>
                          <a:solidFill>
                            <a:srgbClr val="000000"/>
                          </a:solidFill>
                        </a:uFill>
                        <a:latin typeface="+mn-lt"/>
                        <a:ea typeface="+mn-ea"/>
                        <a:cs typeface="+mn-cs"/>
                      </a:endParaRPr>
                    </a:p>
                  </a:txBody>
                  <a:tcPr marL="38100" marR="38100" marT="38100" marB="38100" anchor="ctr"/>
                </a:tc>
                <a:tc>
                  <a:txBody>
                    <a:bodyPr/>
                    <a:lstStyle/>
                    <a:p>
                      <a:pPr marL="0" algn="ctr" defTabSz="457200" rtl="0" eaLnBrk="1" latinLnBrk="0" hangingPunct="1">
                        <a:spcAft>
                          <a:spcPts val="0"/>
                        </a:spcAft>
                      </a:pPr>
                      <a:r>
                        <a:rPr lang="zh-TW" altLang="en-US" sz="1800" b="0" kern="1200" dirty="0" smtClean="0">
                          <a:ln>
                            <a:noFill/>
                          </a:ln>
                          <a:solidFill>
                            <a:schemeClr val="lt1"/>
                          </a:solidFill>
                          <a:effectLst/>
                          <a:uFill>
                            <a:solidFill>
                              <a:srgbClr val="000000"/>
                            </a:solidFill>
                          </a:uFill>
                          <a:latin typeface="+mn-lt"/>
                          <a:ea typeface="+mn-ea"/>
                          <a:cs typeface="+mn-cs"/>
                        </a:rPr>
                        <a:t>（參考）</a:t>
                      </a:r>
                      <a:r>
                        <a:rPr lang="en-US" altLang="zh-TW" sz="1800" b="0" kern="1200" dirty="0" smtClean="0">
                          <a:ln>
                            <a:noFill/>
                          </a:ln>
                          <a:solidFill>
                            <a:schemeClr val="lt1"/>
                          </a:solidFill>
                          <a:effectLst/>
                          <a:uFill>
                            <a:solidFill>
                              <a:srgbClr val="000000"/>
                            </a:solidFill>
                          </a:uFill>
                          <a:latin typeface="+mn-lt"/>
                          <a:ea typeface="+mn-ea"/>
                          <a:cs typeface="+mn-cs"/>
                        </a:rPr>
                        <a:t/>
                      </a:r>
                      <a:br>
                        <a:rPr lang="en-US" altLang="zh-TW" sz="1800" b="0" kern="1200" dirty="0" smtClean="0">
                          <a:ln>
                            <a:noFill/>
                          </a:ln>
                          <a:solidFill>
                            <a:schemeClr val="lt1"/>
                          </a:solidFill>
                          <a:effectLst/>
                          <a:uFill>
                            <a:solidFill>
                              <a:srgbClr val="000000"/>
                            </a:solidFill>
                          </a:uFill>
                          <a:latin typeface="+mn-lt"/>
                          <a:ea typeface="+mn-ea"/>
                          <a:cs typeface="+mn-cs"/>
                        </a:rPr>
                      </a:br>
                      <a:r>
                        <a:rPr lang="en-US" altLang="zh-TW" sz="1800" b="0" kern="1200" dirty="0" smtClean="0">
                          <a:ln>
                            <a:noFill/>
                          </a:ln>
                          <a:solidFill>
                            <a:schemeClr val="lt1"/>
                          </a:solidFill>
                          <a:effectLst/>
                          <a:uFill>
                            <a:solidFill>
                              <a:srgbClr val="000000"/>
                            </a:solidFill>
                          </a:uFill>
                          <a:latin typeface="+mn-lt"/>
                          <a:ea typeface="+mn-ea"/>
                          <a:cs typeface="+mn-cs"/>
                        </a:rPr>
                        <a:t>B</a:t>
                      </a:r>
                      <a:endParaRPr lang="zh-TW" sz="1800" b="0" kern="1200" dirty="0">
                        <a:ln>
                          <a:noFill/>
                        </a:ln>
                        <a:solidFill>
                          <a:schemeClr val="lt1"/>
                        </a:solidFill>
                        <a:effectLst/>
                        <a:uFill>
                          <a:solidFill>
                            <a:srgbClr val="000000"/>
                          </a:solidFill>
                        </a:uFill>
                        <a:latin typeface="+mn-lt"/>
                        <a:ea typeface="+mn-ea"/>
                        <a:cs typeface="+mn-cs"/>
                      </a:endParaRPr>
                    </a:p>
                  </a:txBody>
                  <a:tcPr marL="38100" marR="38100" marT="38100" marB="38100" anchor="ctr"/>
                </a:tc>
                <a:extLst>
                  <a:ext uri="{0D108BD9-81ED-4DB2-BD59-A6C34878D82A}">
                    <a16:rowId xmlns:a16="http://schemas.microsoft.com/office/drawing/2014/main" val="2020091325"/>
                  </a:ext>
                </a:extLst>
              </a:tr>
              <a:tr h="638202">
                <a:tc>
                  <a:txBody>
                    <a:bodyPr/>
                    <a:lstStyle/>
                    <a:p>
                      <a:pPr marL="0" algn="ctr" defTabSz="457200" rtl="0" eaLnBrk="1" latinLnBrk="0" hangingPunct="1">
                        <a:spcAft>
                          <a:spcPts val="0"/>
                        </a:spcAft>
                      </a:pPr>
                      <a:r>
                        <a:rPr lang="zh-TW" sz="1800" b="0" kern="1200" dirty="0">
                          <a:ln>
                            <a:noFill/>
                          </a:ln>
                          <a:solidFill>
                            <a:schemeClr val="lt1"/>
                          </a:solidFill>
                          <a:effectLst/>
                          <a:uFill>
                            <a:solidFill>
                              <a:srgbClr val="000000"/>
                            </a:solidFill>
                          </a:uFill>
                          <a:latin typeface="Times New Roman" panose="02020603050405020304" pitchFamily="18" charset="0"/>
                          <a:ea typeface="+mn-ea"/>
                          <a:cs typeface="Times New Roman" panose="02020603050405020304" pitchFamily="18" charset="0"/>
                        </a:rPr>
                        <a:t>次氯酸鈉濃度 (%)</a:t>
                      </a:r>
                    </a:p>
                  </a:txBody>
                  <a:tcPr marL="38100" marR="38100" marT="38100" marB="38100" anchor="ctr"/>
                </a:tc>
                <a:tc>
                  <a:txBody>
                    <a:bodyPr/>
                    <a:lstStyle/>
                    <a:p>
                      <a:pPr marL="0" algn="ctr" defTabSz="457200" rtl="0" eaLnBrk="1" latinLnBrk="0" hangingPunct="1">
                        <a:spcAft>
                          <a:spcPts val="0"/>
                        </a:spcAft>
                      </a:pPr>
                      <a:r>
                        <a:rPr lang="zh-TW" sz="1800" kern="1200" dirty="0">
                          <a:solidFill>
                            <a:schemeClr val="dk1"/>
                          </a:solidFill>
                          <a:effectLst/>
                          <a:uFill>
                            <a:solidFill>
                              <a:srgbClr val="000000"/>
                            </a:solidFill>
                          </a:uFill>
                          <a:latin typeface="Times New Roman" panose="02020603050405020304" pitchFamily="18" charset="0"/>
                          <a:ea typeface="+mn-ea"/>
                          <a:cs typeface="Times New Roman" panose="02020603050405020304" pitchFamily="18" charset="0"/>
                        </a:rPr>
                        <a:t>5.25</a:t>
                      </a:r>
                    </a:p>
                  </a:txBody>
                  <a:tcPr marL="38100" marR="38100" marT="38100" marB="38100" anchor="ctr"/>
                </a:tc>
                <a:tc>
                  <a:txBody>
                    <a:bodyPr/>
                    <a:lstStyle/>
                    <a:p>
                      <a:pPr marL="0" algn="ctr" defTabSz="457200" rtl="0" eaLnBrk="1" latinLnBrk="0" hangingPunct="1">
                        <a:spcAft>
                          <a:spcPts val="0"/>
                        </a:spcAft>
                      </a:pPr>
                      <a:r>
                        <a:rPr lang="zh-TW" sz="1800" kern="1200" dirty="0">
                          <a:solidFill>
                            <a:schemeClr val="dk1"/>
                          </a:solidFill>
                          <a:effectLst/>
                          <a:uFill>
                            <a:solidFill>
                              <a:srgbClr val="000000"/>
                            </a:solidFill>
                          </a:uFill>
                          <a:latin typeface="Times New Roman" panose="02020603050405020304" pitchFamily="18" charset="0"/>
                          <a:ea typeface="+mn-ea"/>
                          <a:cs typeface="Times New Roman" panose="02020603050405020304" pitchFamily="18" charset="0"/>
                        </a:rPr>
                        <a:t>2</a:t>
                      </a:r>
                      <a:r>
                        <a:rPr lang="zh-TW" sz="1800" kern="1200" dirty="0" smtClean="0">
                          <a:solidFill>
                            <a:schemeClr val="dk1"/>
                          </a:solidFill>
                          <a:effectLst/>
                          <a:uFill>
                            <a:solidFill>
                              <a:srgbClr val="000000"/>
                            </a:solidFill>
                          </a:uFill>
                          <a:latin typeface="Times New Roman" panose="02020603050405020304" pitchFamily="18" charset="0"/>
                          <a:ea typeface="+mn-ea"/>
                          <a:cs typeface="Times New Roman" panose="02020603050405020304" pitchFamily="18" charset="0"/>
                        </a:rPr>
                        <a:t>.</a:t>
                      </a:r>
                      <a:r>
                        <a:rPr lang="en-US" altLang="zh-TW" sz="1800" kern="1200" dirty="0" smtClean="0">
                          <a:solidFill>
                            <a:schemeClr val="dk1"/>
                          </a:solidFill>
                          <a:effectLst/>
                          <a:uFill>
                            <a:solidFill>
                              <a:srgbClr val="000000"/>
                            </a:solidFill>
                          </a:uFill>
                          <a:latin typeface="Times New Roman" panose="02020603050405020304" pitchFamily="18" charset="0"/>
                          <a:ea typeface="+mn-ea"/>
                          <a:cs typeface="Times New Roman" panose="02020603050405020304" pitchFamily="18" charset="0"/>
                        </a:rPr>
                        <a:t>625</a:t>
                      </a:r>
                      <a:endParaRPr lang="zh-TW" sz="1800" kern="1200" dirty="0">
                        <a:solidFill>
                          <a:schemeClr val="dk1"/>
                        </a:solidFill>
                        <a:effectLst/>
                        <a:uFill>
                          <a:solidFill>
                            <a:srgbClr val="000000"/>
                          </a:solidFill>
                        </a:uFill>
                        <a:latin typeface="Times New Roman" panose="02020603050405020304" pitchFamily="18" charset="0"/>
                        <a:ea typeface="+mn-ea"/>
                        <a:cs typeface="Times New Roman" panose="02020603050405020304" pitchFamily="18" charset="0"/>
                      </a:endParaRPr>
                    </a:p>
                  </a:txBody>
                  <a:tcPr marL="38100" marR="38100" marT="38100" marB="38100" anchor="ctr"/>
                </a:tc>
                <a:tc>
                  <a:txBody>
                    <a:bodyPr/>
                    <a:lstStyle/>
                    <a:p>
                      <a:pPr marL="0" algn="ctr" defTabSz="457200" rtl="0" eaLnBrk="1" latinLnBrk="0" hangingPunct="1">
                        <a:spcAft>
                          <a:spcPts val="0"/>
                        </a:spcAft>
                      </a:pPr>
                      <a:r>
                        <a:rPr lang="en-US" altLang="zh-TW" sz="1800" kern="1200" dirty="0" smtClean="0">
                          <a:solidFill>
                            <a:schemeClr val="dk1"/>
                          </a:solidFill>
                          <a:effectLst/>
                          <a:uFill>
                            <a:solidFill>
                              <a:srgbClr val="000000"/>
                            </a:solidFill>
                          </a:uFill>
                          <a:latin typeface="Times New Roman" panose="02020603050405020304" pitchFamily="18" charset="0"/>
                          <a:ea typeface="+mn-ea"/>
                          <a:cs typeface="Times New Roman" panose="02020603050405020304" pitchFamily="18" charset="0"/>
                        </a:rPr>
                        <a:t>3.5</a:t>
                      </a:r>
                      <a:endParaRPr lang="zh-TW" sz="1800" kern="1200" dirty="0">
                        <a:solidFill>
                          <a:schemeClr val="dk1"/>
                        </a:solidFill>
                        <a:effectLst/>
                        <a:uFill>
                          <a:solidFill>
                            <a:srgbClr val="000000"/>
                          </a:solidFill>
                        </a:uFill>
                        <a:latin typeface="Times New Roman" panose="02020603050405020304" pitchFamily="18" charset="0"/>
                        <a:ea typeface="+mn-ea"/>
                        <a:cs typeface="Times New Roman" panose="02020603050405020304" pitchFamily="18" charset="0"/>
                      </a:endParaRPr>
                    </a:p>
                  </a:txBody>
                  <a:tcPr marL="38100" marR="38100" marT="38100" marB="38100" anchor="ctr"/>
                </a:tc>
                <a:tc>
                  <a:txBody>
                    <a:bodyPr/>
                    <a:lstStyle/>
                    <a:p>
                      <a:pPr algn="ctr">
                        <a:spcAft>
                          <a:spcPts val="0"/>
                        </a:spcAft>
                      </a:pPr>
                      <a:r>
                        <a:rPr lang="en-US" altLang="zh-TW" sz="1800" dirty="0" smtClean="0">
                          <a:solidFill>
                            <a:srgbClr val="000000"/>
                          </a:solidFill>
                          <a:effectLst/>
                          <a:uFill>
                            <a:solidFill>
                              <a:srgbClr val="000000"/>
                            </a:solidFill>
                          </a:uFill>
                          <a:latin typeface="Times New Roman" panose="02020603050405020304" pitchFamily="18" charset="0"/>
                          <a:ea typeface="Arial Unicode MS"/>
                          <a:cs typeface="Times New Roman" panose="02020603050405020304" pitchFamily="18" charset="0"/>
                        </a:rPr>
                        <a:t>6.4</a:t>
                      </a:r>
                      <a:endParaRPr lang="zh-TW" sz="1800" dirty="0">
                        <a:solidFill>
                          <a:srgbClr val="000000"/>
                        </a:solidFill>
                        <a:effectLst/>
                        <a:uFill>
                          <a:solidFill>
                            <a:srgbClr val="000000"/>
                          </a:solidFill>
                        </a:uFill>
                        <a:latin typeface="Times New Roman" panose="02020603050405020304" pitchFamily="18" charset="0"/>
                        <a:ea typeface="Arial Unicode MS"/>
                        <a:cs typeface="Times New Roman" panose="02020603050405020304" pitchFamily="18" charset="0"/>
                      </a:endParaRPr>
                    </a:p>
                  </a:txBody>
                  <a:tcPr marL="38100" marR="38100" marT="38100" marB="38100" anchor="ctr"/>
                </a:tc>
                <a:extLst>
                  <a:ext uri="{0D108BD9-81ED-4DB2-BD59-A6C34878D82A}">
                    <a16:rowId xmlns:a16="http://schemas.microsoft.com/office/drawing/2014/main" val="3799964802"/>
                  </a:ext>
                </a:extLst>
              </a:tr>
              <a:tr h="638202">
                <a:tc>
                  <a:txBody>
                    <a:bodyPr/>
                    <a:lstStyle/>
                    <a:p>
                      <a:pPr marL="0" algn="ctr" defTabSz="457200" rtl="0" eaLnBrk="1" latinLnBrk="0" hangingPunct="1">
                        <a:spcAft>
                          <a:spcPts val="0"/>
                        </a:spcAft>
                      </a:pPr>
                      <a:r>
                        <a:rPr lang="zh-TW" sz="1800" b="0" kern="1200" dirty="0">
                          <a:ln>
                            <a:noFill/>
                          </a:ln>
                          <a:solidFill>
                            <a:schemeClr val="lt1"/>
                          </a:solidFill>
                          <a:effectLst/>
                          <a:uFill>
                            <a:solidFill>
                              <a:srgbClr val="000000"/>
                            </a:solidFill>
                          </a:uFill>
                          <a:latin typeface="Times New Roman" panose="02020603050405020304" pitchFamily="18" charset="0"/>
                          <a:ea typeface="+mn-ea"/>
                          <a:cs typeface="Times New Roman" panose="02020603050405020304" pitchFamily="18" charset="0"/>
                        </a:rPr>
                        <a:t>所需漂白水</a:t>
                      </a:r>
                      <a:r>
                        <a:rPr lang="zh-TW" sz="1800" b="0" kern="1200" dirty="0" smtClean="0">
                          <a:ln>
                            <a:noFill/>
                          </a:ln>
                          <a:solidFill>
                            <a:schemeClr val="lt1"/>
                          </a:solidFill>
                          <a:effectLst/>
                          <a:uFill>
                            <a:solidFill>
                              <a:srgbClr val="000000"/>
                            </a:solidFill>
                          </a:uFill>
                          <a:latin typeface="Times New Roman" panose="02020603050405020304" pitchFamily="18" charset="0"/>
                          <a:ea typeface="+mn-ea"/>
                          <a:cs typeface="Times New Roman" panose="02020603050405020304" pitchFamily="18" charset="0"/>
                        </a:rPr>
                        <a:t>（</a:t>
                      </a:r>
                      <a:r>
                        <a:rPr lang="en-US" altLang="zh-TW" sz="1800" b="0" kern="1200" dirty="0" smtClean="0">
                          <a:ln>
                            <a:noFill/>
                          </a:ln>
                          <a:solidFill>
                            <a:schemeClr val="lt1"/>
                          </a:solidFill>
                          <a:effectLst/>
                          <a:uFill>
                            <a:solidFill>
                              <a:srgbClr val="000000"/>
                            </a:solidFill>
                          </a:uFill>
                          <a:latin typeface="Times New Roman" panose="02020603050405020304" pitchFamily="18" charset="0"/>
                          <a:ea typeface="+mn-ea"/>
                          <a:cs typeface="Times New Roman" panose="02020603050405020304" pitchFamily="18" charset="0"/>
                        </a:rPr>
                        <a:t>mL</a:t>
                      </a:r>
                      <a:r>
                        <a:rPr lang="zh-TW" sz="1800" b="0" kern="1200" dirty="0" smtClean="0">
                          <a:ln>
                            <a:noFill/>
                          </a:ln>
                          <a:solidFill>
                            <a:schemeClr val="lt1"/>
                          </a:solidFill>
                          <a:effectLst/>
                          <a:uFill>
                            <a:solidFill>
                              <a:srgbClr val="000000"/>
                            </a:solidFill>
                          </a:uFill>
                          <a:latin typeface="Times New Roman" panose="02020603050405020304" pitchFamily="18" charset="0"/>
                          <a:ea typeface="+mn-ea"/>
                          <a:cs typeface="Times New Roman" panose="02020603050405020304" pitchFamily="18" charset="0"/>
                        </a:rPr>
                        <a:t>）</a:t>
                      </a:r>
                      <a:endParaRPr lang="zh-TW" sz="1800" b="0" kern="1200" dirty="0">
                        <a:ln>
                          <a:noFill/>
                        </a:ln>
                        <a:solidFill>
                          <a:schemeClr val="lt1"/>
                        </a:solidFill>
                        <a:effectLst/>
                        <a:uFill>
                          <a:solidFill>
                            <a:srgbClr val="000000"/>
                          </a:solidFill>
                        </a:uFill>
                        <a:latin typeface="Times New Roman" panose="02020603050405020304" pitchFamily="18" charset="0"/>
                        <a:ea typeface="+mn-ea"/>
                        <a:cs typeface="Times New Roman" panose="02020603050405020304" pitchFamily="18" charset="0"/>
                      </a:endParaRPr>
                    </a:p>
                  </a:txBody>
                  <a:tcPr marL="38100" marR="38100" marT="38100" marB="38100" anchor="ctr"/>
                </a:tc>
                <a:tc>
                  <a:txBody>
                    <a:bodyPr/>
                    <a:lstStyle/>
                    <a:p>
                      <a:pPr marL="0" algn="ctr" defTabSz="457200" rtl="0" eaLnBrk="1" latinLnBrk="0" hangingPunct="1">
                        <a:spcAft>
                          <a:spcPts val="0"/>
                        </a:spcAft>
                      </a:pPr>
                      <a:r>
                        <a:rPr lang="en-US" sz="1800" kern="1200">
                          <a:solidFill>
                            <a:schemeClr val="dk1"/>
                          </a:solidFill>
                          <a:effectLst/>
                          <a:uFill>
                            <a:solidFill>
                              <a:srgbClr val="000000"/>
                            </a:solidFill>
                          </a:uFill>
                          <a:latin typeface="Times New Roman" panose="02020603050405020304" pitchFamily="18" charset="0"/>
                          <a:ea typeface="+mn-ea"/>
                          <a:cs typeface="Times New Roman" panose="02020603050405020304" pitchFamily="18" charset="0"/>
                        </a:rPr>
                        <a:t>10</a:t>
                      </a:r>
                      <a:endParaRPr lang="zh-TW" sz="1800" kern="1200">
                        <a:solidFill>
                          <a:schemeClr val="dk1"/>
                        </a:solidFill>
                        <a:effectLst/>
                        <a:uFill>
                          <a:solidFill>
                            <a:srgbClr val="000000"/>
                          </a:solidFill>
                        </a:uFill>
                        <a:latin typeface="Times New Roman" panose="02020603050405020304" pitchFamily="18" charset="0"/>
                        <a:ea typeface="+mn-ea"/>
                        <a:cs typeface="Times New Roman" panose="02020603050405020304" pitchFamily="18" charset="0"/>
                      </a:endParaRPr>
                    </a:p>
                  </a:txBody>
                  <a:tcPr marL="38100" marR="38100" marT="38100" marB="38100" anchor="ctr"/>
                </a:tc>
                <a:tc>
                  <a:txBody>
                    <a:bodyPr/>
                    <a:lstStyle/>
                    <a:p>
                      <a:pPr marL="0" algn="ctr" defTabSz="457200" rtl="0" eaLnBrk="1" latinLnBrk="0" hangingPunct="1">
                        <a:spcAft>
                          <a:spcPts val="0"/>
                        </a:spcAft>
                      </a:pPr>
                      <a:r>
                        <a:rPr lang="en-US" sz="1800" kern="1200" dirty="0" smtClean="0">
                          <a:solidFill>
                            <a:schemeClr val="dk1"/>
                          </a:solidFill>
                          <a:effectLst/>
                          <a:uFill>
                            <a:solidFill>
                              <a:srgbClr val="000000"/>
                            </a:solidFill>
                          </a:uFill>
                          <a:latin typeface="Times New Roman" panose="02020603050405020304" pitchFamily="18" charset="0"/>
                          <a:ea typeface="+mn-ea"/>
                          <a:cs typeface="Times New Roman" panose="02020603050405020304" pitchFamily="18" charset="0"/>
                        </a:rPr>
                        <a:t>2</a:t>
                      </a:r>
                      <a:r>
                        <a:rPr lang="en-US" altLang="zh-TW" sz="1800" kern="1200" dirty="0" smtClean="0">
                          <a:solidFill>
                            <a:schemeClr val="dk1"/>
                          </a:solidFill>
                          <a:effectLst/>
                          <a:uFill>
                            <a:solidFill>
                              <a:srgbClr val="000000"/>
                            </a:solidFill>
                          </a:uFill>
                          <a:latin typeface="Times New Roman" panose="02020603050405020304" pitchFamily="18" charset="0"/>
                          <a:ea typeface="+mn-ea"/>
                          <a:cs typeface="Times New Roman" panose="02020603050405020304" pitchFamily="18" charset="0"/>
                        </a:rPr>
                        <a:t>0</a:t>
                      </a:r>
                      <a:endParaRPr lang="zh-TW" sz="1800" kern="1200" dirty="0">
                        <a:solidFill>
                          <a:schemeClr val="dk1"/>
                        </a:solidFill>
                        <a:effectLst/>
                        <a:uFill>
                          <a:solidFill>
                            <a:srgbClr val="000000"/>
                          </a:solidFill>
                        </a:uFill>
                        <a:latin typeface="Times New Roman" panose="02020603050405020304" pitchFamily="18" charset="0"/>
                        <a:ea typeface="+mn-ea"/>
                        <a:cs typeface="Times New Roman" panose="02020603050405020304" pitchFamily="18" charset="0"/>
                      </a:endParaRPr>
                    </a:p>
                  </a:txBody>
                  <a:tcPr marL="38100" marR="38100" marT="38100" marB="38100" anchor="ctr"/>
                </a:tc>
                <a:tc>
                  <a:txBody>
                    <a:bodyPr/>
                    <a:lstStyle/>
                    <a:p>
                      <a:pPr marL="0" algn="ctr" defTabSz="457200" rtl="0" eaLnBrk="1" latinLnBrk="0" hangingPunct="1">
                        <a:spcAft>
                          <a:spcPts val="0"/>
                        </a:spcAft>
                      </a:pPr>
                      <a:r>
                        <a:rPr lang="en-US" altLang="zh-TW" sz="1800" kern="1200" dirty="0" smtClean="0">
                          <a:solidFill>
                            <a:schemeClr val="dk1"/>
                          </a:solidFill>
                          <a:effectLst/>
                          <a:uFill>
                            <a:solidFill>
                              <a:srgbClr val="000000"/>
                            </a:solidFill>
                          </a:uFill>
                          <a:latin typeface="Times New Roman" panose="02020603050405020304" pitchFamily="18" charset="0"/>
                          <a:ea typeface="+mn-ea"/>
                          <a:cs typeface="Times New Roman" panose="02020603050405020304" pitchFamily="18" charset="0"/>
                        </a:rPr>
                        <a:t>15</a:t>
                      </a:r>
                      <a:endParaRPr lang="zh-TW" sz="1800" kern="1200" dirty="0">
                        <a:solidFill>
                          <a:schemeClr val="dk1"/>
                        </a:solidFill>
                        <a:effectLst/>
                        <a:uFill>
                          <a:solidFill>
                            <a:srgbClr val="000000"/>
                          </a:solidFill>
                        </a:uFill>
                        <a:latin typeface="Times New Roman" panose="02020603050405020304" pitchFamily="18" charset="0"/>
                        <a:ea typeface="+mn-ea"/>
                        <a:cs typeface="Times New Roman" panose="02020603050405020304" pitchFamily="18" charset="0"/>
                      </a:endParaRPr>
                    </a:p>
                  </a:txBody>
                  <a:tcPr marL="38100" marR="38100" marT="38100" marB="38100" anchor="ctr"/>
                </a:tc>
                <a:tc>
                  <a:txBody>
                    <a:bodyPr/>
                    <a:lstStyle/>
                    <a:p>
                      <a:pPr algn="ctr">
                        <a:spcAft>
                          <a:spcPts val="0"/>
                        </a:spcAft>
                      </a:pPr>
                      <a:r>
                        <a:rPr lang="en-US" altLang="zh-TW" sz="1800" dirty="0" smtClean="0">
                          <a:solidFill>
                            <a:srgbClr val="000000"/>
                          </a:solidFill>
                          <a:effectLst/>
                          <a:uFill>
                            <a:solidFill>
                              <a:srgbClr val="000000"/>
                            </a:solidFill>
                          </a:uFill>
                          <a:latin typeface="Times New Roman" panose="02020603050405020304" pitchFamily="18" charset="0"/>
                          <a:ea typeface="Arial Unicode MS"/>
                          <a:cs typeface="Times New Roman" panose="02020603050405020304" pitchFamily="18" charset="0"/>
                        </a:rPr>
                        <a:t>8</a:t>
                      </a:r>
                      <a:endParaRPr lang="zh-TW" sz="1800" dirty="0">
                        <a:solidFill>
                          <a:srgbClr val="000000"/>
                        </a:solidFill>
                        <a:effectLst/>
                        <a:uFill>
                          <a:solidFill>
                            <a:srgbClr val="000000"/>
                          </a:solidFill>
                        </a:uFill>
                        <a:latin typeface="Times New Roman" panose="02020603050405020304" pitchFamily="18" charset="0"/>
                        <a:ea typeface="Arial Unicode MS"/>
                        <a:cs typeface="Times New Roman" panose="02020603050405020304" pitchFamily="18" charset="0"/>
                      </a:endParaRPr>
                    </a:p>
                  </a:txBody>
                  <a:tcPr marL="38100" marR="38100" marT="38100" marB="38100" anchor="ctr"/>
                </a:tc>
                <a:extLst>
                  <a:ext uri="{0D108BD9-81ED-4DB2-BD59-A6C34878D82A}">
                    <a16:rowId xmlns:a16="http://schemas.microsoft.com/office/drawing/2014/main" val="258276708"/>
                  </a:ext>
                </a:extLst>
              </a:tr>
              <a:tr h="475182">
                <a:tc>
                  <a:txBody>
                    <a:bodyPr/>
                    <a:lstStyle/>
                    <a:p>
                      <a:pPr marL="0" algn="ctr" defTabSz="457200" rtl="0" eaLnBrk="1" latinLnBrk="0" hangingPunct="1">
                        <a:spcAft>
                          <a:spcPts val="0"/>
                        </a:spcAft>
                      </a:pPr>
                      <a:r>
                        <a:rPr lang="zh-TW" sz="1800" b="0" kern="1200" dirty="0">
                          <a:ln>
                            <a:noFill/>
                          </a:ln>
                          <a:solidFill>
                            <a:schemeClr val="lt1"/>
                          </a:solidFill>
                          <a:effectLst/>
                          <a:uFill>
                            <a:solidFill>
                              <a:srgbClr val="000000"/>
                            </a:solidFill>
                          </a:uFill>
                          <a:latin typeface="Times New Roman" panose="02020603050405020304" pitchFamily="18" charset="0"/>
                          <a:ea typeface="+mn-ea"/>
                          <a:cs typeface="Times New Roman" panose="02020603050405020304" pitchFamily="18" charset="0"/>
                        </a:rPr>
                        <a:t>所需清水</a:t>
                      </a:r>
                      <a:r>
                        <a:rPr lang="zh-TW" sz="1800" b="0" kern="1200" dirty="0" smtClean="0">
                          <a:ln>
                            <a:noFill/>
                          </a:ln>
                          <a:solidFill>
                            <a:schemeClr val="lt1"/>
                          </a:solidFill>
                          <a:effectLst/>
                          <a:uFill>
                            <a:solidFill>
                              <a:srgbClr val="000000"/>
                            </a:solidFill>
                          </a:uFill>
                          <a:latin typeface="Times New Roman" panose="02020603050405020304" pitchFamily="18" charset="0"/>
                          <a:ea typeface="+mn-ea"/>
                          <a:cs typeface="Times New Roman" panose="02020603050405020304" pitchFamily="18" charset="0"/>
                        </a:rPr>
                        <a:t>（</a:t>
                      </a:r>
                      <a:r>
                        <a:rPr lang="en-US" altLang="zh-TW" sz="1800" b="0" kern="1200" dirty="0" smtClean="0">
                          <a:ln>
                            <a:noFill/>
                          </a:ln>
                          <a:solidFill>
                            <a:schemeClr val="lt1"/>
                          </a:solidFill>
                          <a:effectLst/>
                          <a:uFill>
                            <a:solidFill>
                              <a:srgbClr val="000000"/>
                            </a:solidFill>
                          </a:uFill>
                          <a:latin typeface="Times New Roman" panose="02020603050405020304" pitchFamily="18" charset="0"/>
                          <a:ea typeface="+mn-ea"/>
                          <a:cs typeface="Times New Roman" panose="02020603050405020304" pitchFamily="18" charset="0"/>
                        </a:rPr>
                        <a:t>mL</a:t>
                      </a:r>
                      <a:r>
                        <a:rPr lang="zh-TW" sz="1800" b="0" kern="1200" dirty="0" smtClean="0">
                          <a:ln>
                            <a:noFill/>
                          </a:ln>
                          <a:solidFill>
                            <a:schemeClr val="lt1"/>
                          </a:solidFill>
                          <a:effectLst/>
                          <a:uFill>
                            <a:solidFill>
                              <a:srgbClr val="000000"/>
                            </a:solidFill>
                          </a:uFill>
                          <a:latin typeface="Times New Roman" panose="02020603050405020304" pitchFamily="18" charset="0"/>
                          <a:ea typeface="+mn-ea"/>
                          <a:cs typeface="Times New Roman" panose="02020603050405020304" pitchFamily="18" charset="0"/>
                        </a:rPr>
                        <a:t>）</a:t>
                      </a:r>
                      <a:endParaRPr lang="zh-TW" sz="1800" b="0" kern="1200" dirty="0">
                        <a:ln>
                          <a:noFill/>
                        </a:ln>
                        <a:solidFill>
                          <a:schemeClr val="lt1"/>
                        </a:solidFill>
                        <a:effectLst/>
                        <a:uFill>
                          <a:solidFill>
                            <a:srgbClr val="000000"/>
                          </a:solidFill>
                        </a:uFill>
                        <a:latin typeface="Times New Roman" panose="02020603050405020304" pitchFamily="18" charset="0"/>
                        <a:ea typeface="+mn-ea"/>
                        <a:cs typeface="Times New Roman" panose="02020603050405020304" pitchFamily="18" charset="0"/>
                      </a:endParaRPr>
                    </a:p>
                  </a:txBody>
                  <a:tcPr marL="38100" marR="38100" marT="38100" marB="38100" anchor="ctr"/>
                </a:tc>
                <a:tc>
                  <a:txBody>
                    <a:bodyPr/>
                    <a:lstStyle/>
                    <a:p>
                      <a:pPr marL="0" algn="ctr" defTabSz="457200" rtl="0" eaLnBrk="1" latinLnBrk="0" hangingPunct="1">
                        <a:spcAft>
                          <a:spcPts val="0"/>
                        </a:spcAft>
                      </a:pPr>
                      <a:r>
                        <a:rPr lang="en-US" sz="1800" kern="1200">
                          <a:solidFill>
                            <a:schemeClr val="dk1"/>
                          </a:solidFill>
                          <a:effectLst/>
                          <a:uFill>
                            <a:solidFill>
                              <a:srgbClr val="000000"/>
                            </a:solidFill>
                          </a:uFill>
                          <a:latin typeface="Times New Roman" panose="02020603050405020304" pitchFamily="18" charset="0"/>
                          <a:ea typeface="+mn-ea"/>
                          <a:cs typeface="Times New Roman" panose="02020603050405020304" pitchFamily="18" charset="0"/>
                        </a:rPr>
                        <a:t>990</a:t>
                      </a:r>
                      <a:endParaRPr lang="zh-TW" sz="1800" kern="1200">
                        <a:solidFill>
                          <a:schemeClr val="dk1"/>
                        </a:solidFill>
                        <a:effectLst/>
                        <a:uFill>
                          <a:solidFill>
                            <a:srgbClr val="000000"/>
                          </a:solidFill>
                        </a:uFill>
                        <a:latin typeface="Times New Roman" panose="02020603050405020304" pitchFamily="18" charset="0"/>
                        <a:ea typeface="+mn-ea"/>
                        <a:cs typeface="Times New Roman" panose="02020603050405020304" pitchFamily="18" charset="0"/>
                      </a:endParaRPr>
                    </a:p>
                  </a:txBody>
                  <a:tcPr marL="38100" marR="38100" marT="38100" marB="38100" anchor="ctr"/>
                </a:tc>
                <a:tc>
                  <a:txBody>
                    <a:bodyPr/>
                    <a:lstStyle/>
                    <a:p>
                      <a:pPr marL="0" algn="ctr" defTabSz="457200" rtl="0" eaLnBrk="1" latinLnBrk="0" hangingPunct="1">
                        <a:spcAft>
                          <a:spcPts val="0"/>
                        </a:spcAft>
                      </a:pPr>
                      <a:r>
                        <a:rPr lang="en-US" sz="1800" kern="1200" dirty="0" smtClean="0">
                          <a:solidFill>
                            <a:schemeClr val="dk1"/>
                          </a:solidFill>
                          <a:effectLst/>
                          <a:uFill>
                            <a:solidFill>
                              <a:srgbClr val="000000"/>
                            </a:solidFill>
                          </a:uFill>
                          <a:latin typeface="Times New Roman" panose="02020603050405020304" pitchFamily="18" charset="0"/>
                          <a:ea typeface="+mn-ea"/>
                          <a:cs typeface="Times New Roman" panose="02020603050405020304" pitchFamily="18" charset="0"/>
                        </a:rPr>
                        <a:t>9</a:t>
                      </a:r>
                      <a:r>
                        <a:rPr lang="en-US" altLang="zh-TW" sz="1800" kern="1200" dirty="0" smtClean="0">
                          <a:solidFill>
                            <a:schemeClr val="dk1"/>
                          </a:solidFill>
                          <a:effectLst/>
                          <a:uFill>
                            <a:solidFill>
                              <a:srgbClr val="000000"/>
                            </a:solidFill>
                          </a:uFill>
                          <a:latin typeface="Times New Roman" panose="02020603050405020304" pitchFamily="18" charset="0"/>
                          <a:ea typeface="+mn-ea"/>
                          <a:cs typeface="Times New Roman" panose="02020603050405020304" pitchFamily="18" charset="0"/>
                        </a:rPr>
                        <a:t>80</a:t>
                      </a:r>
                      <a:endParaRPr lang="zh-TW" sz="1800" kern="1200" dirty="0">
                        <a:solidFill>
                          <a:schemeClr val="dk1"/>
                        </a:solidFill>
                        <a:effectLst/>
                        <a:uFill>
                          <a:solidFill>
                            <a:srgbClr val="000000"/>
                          </a:solidFill>
                        </a:uFill>
                        <a:latin typeface="Times New Roman" panose="02020603050405020304" pitchFamily="18" charset="0"/>
                        <a:ea typeface="+mn-ea"/>
                        <a:cs typeface="Times New Roman" panose="02020603050405020304" pitchFamily="18" charset="0"/>
                      </a:endParaRPr>
                    </a:p>
                  </a:txBody>
                  <a:tcPr marL="38100" marR="38100" marT="38100" marB="38100" anchor="ctr"/>
                </a:tc>
                <a:tc>
                  <a:txBody>
                    <a:bodyPr/>
                    <a:lstStyle/>
                    <a:p>
                      <a:pPr marL="0" algn="ctr" defTabSz="457200" rtl="0" eaLnBrk="1" latinLnBrk="0" hangingPunct="1">
                        <a:spcAft>
                          <a:spcPts val="0"/>
                        </a:spcAft>
                      </a:pPr>
                      <a:r>
                        <a:rPr lang="en-US" altLang="zh-TW" sz="1800" kern="1200" dirty="0" smtClean="0">
                          <a:solidFill>
                            <a:schemeClr val="dk1"/>
                          </a:solidFill>
                          <a:effectLst/>
                          <a:uFill>
                            <a:solidFill>
                              <a:srgbClr val="000000"/>
                            </a:solidFill>
                          </a:uFill>
                          <a:latin typeface="Times New Roman" panose="02020603050405020304" pitchFamily="18" charset="0"/>
                          <a:ea typeface="+mn-ea"/>
                          <a:cs typeface="Times New Roman" panose="02020603050405020304" pitchFamily="18" charset="0"/>
                        </a:rPr>
                        <a:t>985</a:t>
                      </a:r>
                      <a:endParaRPr lang="zh-TW" sz="1800" kern="1200" dirty="0">
                        <a:solidFill>
                          <a:schemeClr val="dk1"/>
                        </a:solidFill>
                        <a:effectLst/>
                        <a:uFill>
                          <a:solidFill>
                            <a:srgbClr val="000000"/>
                          </a:solidFill>
                        </a:uFill>
                        <a:latin typeface="Times New Roman" panose="02020603050405020304" pitchFamily="18" charset="0"/>
                        <a:ea typeface="+mn-ea"/>
                        <a:cs typeface="Times New Roman" panose="02020603050405020304" pitchFamily="18" charset="0"/>
                      </a:endParaRPr>
                    </a:p>
                  </a:txBody>
                  <a:tcPr marL="38100" marR="38100" marT="38100" marB="38100" anchor="ctr"/>
                </a:tc>
                <a:tc>
                  <a:txBody>
                    <a:bodyPr/>
                    <a:lstStyle/>
                    <a:p>
                      <a:pPr algn="ctr">
                        <a:spcAft>
                          <a:spcPts val="0"/>
                        </a:spcAft>
                      </a:pPr>
                      <a:r>
                        <a:rPr lang="en-US" altLang="zh-TW" sz="1800" dirty="0" smtClean="0">
                          <a:solidFill>
                            <a:srgbClr val="000000"/>
                          </a:solidFill>
                          <a:effectLst/>
                          <a:uFill>
                            <a:solidFill>
                              <a:srgbClr val="000000"/>
                            </a:solidFill>
                          </a:uFill>
                          <a:latin typeface="Times New Roman" panose="02020603050405020304" pitchFamily="18" charset="0"/>
                          <a:ea typeface="Arial Unicode MS"/>
                          <a:cs typeface="Times New Roman" panose="02020603050405020304" pitchFamily="18" charset="0"/>
                        </a:rPr>
                        <a:t>992</a:t>
                      </a:r>
                      <a:endParaRPr lang="zh-TW" sz="1800" dirty="0">
                        <a:solidFill>
                          <a:srgbClr val="000000"/>
                        </a:solidFill>
                        <a:effectLst/>
                        <a:uFill>
                          <a:solidFill>
                            <a:srgbClr val="000000"/>
                          </a:solidFill>
                        </a:uFill>
                        <a:latin typeface="Times New Roman" panose="02020603050405020304" pitchFamily="18" charset="0"/>
                        <a:ea typeface="Arial Unicode MS"/>
                        <a:cs typeface="Times New Roman" panose="02020603050405020304" pitchFamily="18" charset="0"/>
                      </a:endParaRPr>
                    </a:p>
                  </a:txBody>
                  <a:tcPr marL="38100" marR="38100" marT="38100" marB="38100" anchor="ctr"/>
                </a:tc>
                <a:extLst>
                  <a:ext uri="{0D108BD9-81ED-4DB2-BD59-A6C34878D82A}">
                    <a16:rowId xmlns:a16="http://schemas.microsoft.com/office/drawing/2014/main" val="305497575"/>
                  </a:ext>
                </a:extLst>
              </a:tr>
            </a:tbl>
          </a:graphicData>
        </a:graphic>
      </p:graphicFrame>
      <p:sp>
        <p:nvSpPr>
          <p:cNvPr id="20" name="文字方塊 19"/>
          <p:cNvSpPr txBox="1"/>
          <p:nvPr/>
        </p:nvSpPr>
        <p:spPr>
          <a:xfrm>
            <a:off x="279400" y="279400"/>
            <a:ext cx="4254500" cy="584775"/>
          </a:xfrm>
          <a:prstGeom prst="rect">
            <a:avLst/>
          </a:prstGeom>
          <a:noFill/>
          <a:effectLst>
            <a:outerShdw blurRad="50800" dist="38100" dir="2700000" algn="tl" rotWithShape="0">
              <a:schemeClr val="bg1">
                <a:alpha val="40000"/>
              </a:schemeClr>
            </a:outerShdw>
          </a:effectLst>
        </p:spPr>
        <p:txBody>
          <a:bodyPr wrap="square" rtlCol="0">
            <a:spAutoFit/>
          </a:bodyPr>
          <a:lstStyle/>
          <a:p>
            <a:r>
              <a:rPr lang="zh-TW" altLang="en-US" sz="3200" b="1" dirty="0" smtClean="0">
                <a:solidFill>
                  <a:srgbClr val="006600"/>
                </a:solidFill>
              </a:rPr>
              <a:t>使用不同濃度的漂白</a:t>
            </a:r>
            <a:r>
              <a:rPr lang="zh-TW" altLang="en-US" sz="3200" b="1" dirty="0">
                <a:solidFill>
                  <a:srgbClr val="006600"/>
                </a:solidFill>
              </a:rPr>
              <a:t>水</a:t>
            </a:r>
            <a:endParaRPr lang="zh-HK" altLang="en-US" sz="3200" b="1" dirty="0">
              <a:solidFill>
                <a:srgbClr val="006600"/>
              </a:solidFill>
            </a:endParaRPr>
          </a:p>
        </p:txBody>
      </p:sp>
      <p:sp>
        <p:nvSpPr>
          <p:cNvPr id="14" name="投影片編號版面配置區 2"/>
          <p:cNvSpPr>
            <a:spLocks noGrp="1"/>
          </p:cNvSpPr>
          <p:nvPr>
            <p:ph type="sldNum" sz="quarter" idx="12"/>
          </p:nvPr>
        </p:nvSpPr>
        <p:spPr>
          <a:xfrm>
            <a:off x="8231913" y="6490249"/>
            <a:ext cx="512638" cy="365125"/>
          </a:xfrm>
        </p:spPr>
        <p:txBody>
          <a:bodyPr/>
          <a:lstStyle/>
          <a:p>
            <a:fld id="{D57F1E4F-1CFF-5643-939E-217C01CDF565}" type="slidenum">
              <a:rPr lang="en-US" sz="1200" smtClean="0">
                <a:solidFill>
                  <a:srgbClr val="002060"/>
                </a:solidFill>
              </a:rPr>
              <a:pPr/>
              <a:t>11</a:t>
            </a:fld>
            <a:endParaRPr lang="en-US" sz="1200" dirty="0">
              <a:solidFill>
                <a:srgbClr val="002060"/>
              </a:solidFill>
            </a:endParaRPr>
          </a:p>
        </p:txBody>
      </p:sp>
      <p:grpSp>
        <p:nvGrpSpPr>
          <p:cNvPr id="15" name="群組 14"/>
          <p:cNvGrpSpPr/>
          <p:nvPr/>
        </p:nvGrpSpPr>
        <p:grpSpPr>
          <a:xfrm>
            <a:off x="6803872" y="4140124"/>
            <a:ext cx="2095148" cy="2263037"/>
            <a:chOff x="5998329" y="1249307"/>
            <a:chExt cx="2095148" cy="2263037"/>
          </a:xfrm>
        </p:grpSpPr>
        <p:grpSp>
          <p:nvGrpSpPr>
            <p:cNvPr id="16" name="群組 15"/>
            <p:cNvGrpSpPr/>
            <p:nvPr/>
          </p:nvGrpSpPr>
          <p:grpSpPr>
            <a:xfrm>
              <a:off x="5998329" y="1249307"/>
              <a:ext cx="1047574" cy="2263037"/>
              <a:chOff x="7064871" y="1424939"/>
              <a:chExt cx="1047574" cy="2263037"/>
            </a:xfrm>
          </p:grpSpPr>
          <p:pic>
            <p:nvPicPr>
              <p:cNvPr id="19" name="圖片 18"/>
              <p:cNvPicPr>
                <a:picLocks noChangeAspect="1"/>
              </p:cNvPicPr>
              <p:nvPr/>
            </p:nvPicPr>
            <p:blipFill>
              <a:blip r:embed="rId2"/>
              <a:stretch>
                <a:fillRect/>
              </a:stretch>
            </p:blipFill>
            <p:spPr>
              <a:xfrm>
                <a:off x="7064871" y="1424939"/>
                <a:ext cx="1047574" cy="2263037"/>
              </a:xfrm>
              <a:prstGeom prst="rect">
                <a:avLst/>
              </a:prstGeom>
            </p:spPr>
          </p:pic>
          <p:sp>
            <p:nvSpPr>
              <p:cNvPr id="23" name="Rectangle 34"/>
              <p:cNvSpPr/>
              <p:nvPr/>
            </p:nvSpPr>
            <p:spPr>
              <a:xfrm>
                <a:off x="7136078" y="2285954"/>
                <a:ext cx="920400" cy="1218770"/>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0800000" scaled="1"/>
                <a:tileRect/>
              </a:gradFill>
            </p:spPr>
            <p:txBody>
              <a:bodyPr wrap="square">
                <a:noAutofit/>
              </a:bodyPr>
              <a:lstStyle/>
              <a:p>
                <a:r>
                  <a:rPr lang="zh-TW" altLang="en-US" sz="1400" dirty="0">
                    <a:solidFill>
                      <a:schemeClr val="bg1"/>
                    </a:solidFill>
                    <a:latin typeface="Times New Roman" panose="02020603050405020304" pitchFamily="18" charset="0"/>
                    <a:cs typeface="Times New Roman" panose="02020603050405020304" pitchFamily="18" charset="0"/>
                  </a:rPr>
                  <a:t>漂白水</a:t>
                </a:r>
                <a:endParaRPr lang="en-US" altLang="zh-TW" sz="1400" dirty="0">
                  <a:solidFill>
                    <a:schemeClr val="bg1"/>
                  </a:solidFill>
                  <a:latin typeface="Times New Roman" panose="02020603050405020304" pitchFamily="18" charset="0"/>
                  <a:cs typeface="Times New Roman" panose="02020603050405020304" pitchFamily="18" charset="0"/>
                </a:endParaRPr>
              </a:p>
              <a:p>
                <a:endParaRPr lang="en-US" altLang="zh-TW" sz="1600" dirty="0">
                  <a:solidFill>
                    <a:schemeClr val="bg1"/>
                  </a:solidFill>
                  <a:latin typeface="Times New Roman" panose="02020603050405020304" pitchFamily="18" charset="0"/>
                  <a:cs typeface="Times New Roman" panose="02020603050405020304" pitchFamily="18" charset="0"/>
                </a:endParaRPr>
              </a:p>
              <a:p>
                <a:r>
                  <a:rPr lang="zh-TW" altLang="en-US" sz="1100" dirty="0">
                    <a:solidFill>
                      <a:schemeClr val="bg1"/>
                    </a:solidFill>
                    <a:latin typeface="Times New Roman" panose="02020603050405020304" pitchFamily="18" charset="0"/>
                    <a:cs typeface="Times New Roman" panose="02020603050405020304" pitchFamily="18" charset="0"/>
                  </a:rPr>
                  <a:t>主要成分</a:t>
                </a:r>
                <a:r>
                  <a:rPr lang="en-US" altLang="zh-TW" sz="1100" dirty="0">
                    <a:solidFill>
                      <a:schemeClr val="bg1"/>
                    </a:solidFill>
                    <a:latin typeface="Times New Roman" panose="02020603050405020304" pitchFamily="18" charset="0"/>
                    <a:cs typeface="Times New Roman" panose="02020603050405020304" pitchFamily="18" charset="0"/>
                  </a:rPr>
                  <a:t>:</a:t>
                </a:r>
              </a:p>
              <a:p>
                <a:r>
                  <a:rPr lang="zh-TW" altLang="en-US" sz="1100" dirty="0">
                    <a:solidFill>
                      <a:srgbClr val="FFFF00"/>
                    </a:solidFill>
                    <a:latin typeface="Times New Roman" panose="02020603050405020304" pitchFamily="18" charset="0"/>
                    <a:cs typeface="Times New Roman" panose="02020603050405020304" pitchFamily="18" charset="0"/>
                  </a:rPr>
                  <a:t>次氯酸鈉 </a:t>
                </a:r>
                <a:endParaRPr lang="en-US" altLang="zh-TW" sz="1100" dirty="0">
                  <a:solidFill>
                    <a:srgbClr val="FFFF00"/>
                  </a:solidFill>
                  <a:latin typeface="Times New Roman" panose="02020603050405020304" pitchFamily="18" charset="0"/>
                  <a:cs typeface="Times New Roman" panose="02020603050405020304" pitchFamily="18" charset="0"/>
                </a:endParaRPr>
              </a:p>
              <a:p>
                <a:endParaRPr lang="en-US" altLang="zh-TW" sz="1600" dirty="0">
                  <a:solidFill>
                    <a:schemeClr val="bg1"/>
                  </a:solidFill>
                  <a:latin typeface="Times New Roman" panose="02020603050405020304" pitchFamily="18" charset="0"/>
                  <a:cs typeface="Times New Roman" panose="02020603050405020304" pitchFamily="18" charset="0"/>
                </a:endParaRPr>
              </a:p>
            </p:txBody>
          </p:sp>
        </p:grpSp>
        <p:pic>
          <p:nvPicPr>
            <p:cNvPr id="17" name="圖片 16"/>
            <p:cNvPicPr>
              <a:picLocks noChangeAspect="1"/>
            </p:cNvPicPr>
            <p:nvPr/>
          </p:nvPicPr>
          <p:blipFill>
            <a:blip r:embed="rId2"/>
            <a:stretch>
              <a:fillRect/>
            </a:stretch>
          </p:blipFill>
          <p:spPr>
            <a:xfrm>
              <a:off x="7045903" y="1249307"/>
              <a:ext cx="1047574" cy="2263037"/>
            </a:xfrm>
            <a:prstGeom prst="rect">
              <a:avLst/>
            </a:prstGeom>
          </p:spPr>
        </p:pic>
        <p:sp>
          <p:nvSpPr>
            <p:cNvPr id="18" name="Rectangle 31"/>
            <p:cNvSpPr/>
            <p:nvPr/>
          </p:nvSpPr>
          <p:spPr>
            <a:xfrm>
              <a:off x="7114815" y="2117524"/>
              <a:ext cx="909750" cy="1218770"/>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0800000" scaled="1"/>
              <a:tileRect/>
            </a:gradFill>
          </p:spPr>
          <p:txBody>
            <a:bodyPr wrap="square">
              <a:noAutofit/>
            </a:bodyPr>
            <a:lstStyle/>
            <a:p>
              <a:r>
                <a:rPr lang="en-US" sz="1200" dirty="0" smtClean="0">
                  <a:solidFill>
                    <a:schemeClr val="bg1"/>
                  </a:solidFill>
                  <a:latin typeface="Times New Roman" panose="02020603050405020304" pitchFamily="18" charset="0"/>
                  <a:cs typeface="Times New Roman" panose="02020603050405020304" pitchFamily="18" charset="0"/>
                </a:rPr>
                <a:t>Bleach</a:t>
              </a:r>
              <a:endParaRPr lang="en-US" sz="1200" dirty="0">
                <a:solidFill>
                  <a:schemeClr val="bg1"/>
                </a:solidFill>
                <a:latin typeface="Times New Roman" panose="02020603050405020304" pitchFamily="18" charset="0"/>
                <a:cs typeface="Times New Roman" panose="02020603050405020304" pitchFamily="18" charset="0"/>
              </a:endParaRPr>
            </a:p>
            <a:p>
              <a:endParaRPr lang="en-US" sz="1000" dirty="0">
                <a:solidFill>
                  <a:schemeClr val="bg1"/>
                </a:solidFill>
                <a:latin typeface="Times New Roman" panose="02020603050405020304" pitchFamily="18" charset="0"/>
                <a:cs typeface="Times New Roman" panose="02020603050405020304" pitchFamily="18" charset="0"/>
              </a:endParaRPr>
            </a:p>
            <a:p>
              <a:r>
                <a:rPr lang="en-US" sz="900" dirty="0" smtClean="0">
                  <a:solidFill>
                    <a:schemeClr val="bg1"/>
                  </a:solidFill>
                  <a:latin typeface="Times New Roman" panose="02020603050405020304" pitchFamily="18" charset="0"/>
                  <a:cs typeface="Times New Roman" panose="02020603050405020304" pitchFamily="18" charset="0"/>
                </a:rPr>
                <a:t>Active </a:t>
              </a:r>
              <a:r>
                <a:rPr lang="en-US" sz="900" dirty="0">
                  <a:solidFill>
                    <a:schemeClr val="bg1"/>
                  </a:solidFill>
                  <a:latin typeface="Times New Roman" panose="02020603050405020304" pitchFamily="18" charset="0"/>
                  <a:cs typeface="Times New Roman" panose="02020603050405020304" pitchFamily="18" charset="0"/>
                </a:rPr>
                <a:t>ingredient:</a:t>
              </a:r>
            </a:p>
            <a:p>
              <a:r>
                <a:rPr lang="en-US" sz="900" dirty="0">
                  <a:solidFill>
                    <a:srgbClr val="FFFF00"/>
                  </a:solidFill>
                  <a:latin typeface="Times New Roman" panose="02020603050405020304" pitchFamily="18" charset="0"/>
                  <a:cs typeface="Times New Roman" panose="02020603050405020304" pitchFamily="18" charset="0"/>
                </a:rPr>
                <a:t>Sodium </a:t>
              </a:r>
              <a:r>
                <a:rPr lang="en-US" sz="900" dirty="0" smtClean="0">
                  <a:solidFill>
                    <a:srgbClr val="FFFF00"/>
                  </a:solidFill>
                  <a:latin typeface="Times New Roman" panose="02020603050405020304" pitchFamily="18" charset="0"/>
                  <a:cs typeface="Times New Roman" panose="02020603050405020304" pitchFamily="18" charset="0"/>
                </a:rPr>
                <a:t>hypochlorite</a:t>
              </a:r>
            </a:p>
            <a:p>
              <a:endParaRPr lang="en-US" sz="900" dirty="0">
                <a:solidFill>
                  <a:schemeClr val="bg1"/>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2023601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413657" y="3016250"/>
            <a:ext cx="7546975" cy="1938338"/>
          </a:xfrm>
        </p:spPr>
        <p:txBody>
          <a:bodyPr wrap="square">
            <a:spAutoFit/>
          </a:bodyPr>
          <a:lstStyle/>
          <a:p>
            <a:pPr lvl="0" algn="l" fontAlgn="base"/>
            <a:r>
              <a:rPr lang="zh-TW" altLang="en-US" sz="2000" dirty="0">
                <a:solidFill>
                  <a:schemeClr val="tx1"/>
                </a:solidFill>
                <a:effectLst>
                  <a:outerShdw sx="0" sy="0">
                    <a:srgbClr val="000000"/>
                  </a:outerShdw>
                </a:effectLst>
                <a:latin typeface="Times New Roman" panose="02020603050405020304" pitchFamily="18" charset="0"/>
                <a:ea typeface="+mn-ea"/>
                <a:cs typeface="Times New Roman" panose="02020603050405020304" pitchFamily="18" charset="0"/>
              </a:rPr>
              <a:t>使用含 </a:t>
            </a:r>
            <a:r>
              <a:rPr lang="en-US" altLang="zh-TW" sz="2000" dirty="0">
                <a:solidFill>
                  <a:schemeClr val="tx1"/>
                </a:solidFill>
                <a:effectLst>
                  <a:outerShdw sx="0" sy="0">
                    <a:srgbClr val="000000"/>
                  </a:outerShdw>
                </a:effectLst>
                <a:latin typeface="Times New Roman" panose="02020603050405020304" pitchFamily="18" charset="0"/>
                <a:ea typeface="+mn-ea"/>
                <a:cs typeface="Times New Roman" panose="02020603050405020304" pitchFamily="18" charset="0"/>
              </a:rPr>
              <a:t>5.25% </a:t>
            </a:r>
            <a:r>
              <a:rPr lang="zh-TW" altLang="en-US" sz="2000" dirty="0">
                <a:solidFill>
                  <a:schemeClr val="tx1"/>
                </a:solidFill>
                <a:effectLst>
                  <a:outerShdw sx="0" sy="0">
                    <a:srgbClr val="000000"/>
                  </a:outerShdw>
                </a:effectLst>
                <a:latin typeface="Times New Roman" panose="02020603050405020304" pitchFamily="18" charset="0"/>
                <a:ea typeface="+mn-ea"/>
                <a:cs typeface="Times New Roman" panose="02020603050405020304" pitchFamily="18" charset="0"/>
              </a:rPr>
              <a:t>次氯酸鈉的家用漂白水來調製的稀釋漂白水的用途如下</a:t>
            </a:r>
            <a:r>
              <a:rPr lang="en-US" altLang="zh-TW" sz="2000" dirty="0">
                <a:solidFill>
                  <a:schemeClr val="tx1"/>
                </a:solidFill>
                <a:effectLst>
                  <a:outerShdw sx="0" sy="0">
                    <a:srgbClr val="000000"/>
                  </a:outerShdw>
                </a:effectLst>
                <a:latin typeface="Times New Roman" panose="02020603050405020304" pitchFamily="18" charset="0"/>
                <a:ea typeface="+mn-ea"/>
                <a:cs typeface="Times New Roman" panose="02020603050405020304" pitchFamily="18" charset="0"/>
              </a:rPr>
              <a:t>:</a:t>
            </a:r>
            <a:r>
              <a:rPr lang="en-US" sz="2000" dirty="0">
                <a:solidFill>
                  <a:schemeClr val="tx1"/>
                </a:solidFill>
                <a:effectLst>
                  <a:outerShdw sx="0" sy="0">
                    <a:srgbClr val="000000"/>
                  </a:outerShdw>
                </a:effectLst>
                <a:latin typeface="Times New Roman" panose="02020603050405020304" pitchFamily="18" charset="0"/>
                <a:ea typeface="+mn-ea"/>
                <a:cs typeface="Times New Roman" panose="02020603050405020304" pitchFamily="18" charset="0"/>
              </a:rPr>
              <a:t/>
            </a:r>
            <a:br>
              <a:rPr lang="en-US" sz="2000" dirty="0">
                <a:solidFill>
                  <a:schemeClr val="tx1"/>
                </a:solidFill>
                <a:effectLst>
                  <a:outerShdw sx="0" sy="0">
                    <a:srgbClr val="000000"/>
                  </a:outerShdw>
                </a:effectLst>
                <a:latin typeface="Times New Roman" panose="02020603050405020304" pitchFamily="18" charset="0"/>
                <a:ea typeface="+mn-ea"/>
                <a:cs typeface="Times New Roman" panose="02020603050405020304" pitchFamily="18" charset="0"/>
              </a:rPr>
            </a:br>
            <a:r>
              <a:rPr lang="zh-TW" altLang="en-US" sz="2000" dirty="0">
                <a:solidFill>
                  <a:schemeClr val="tx1"/>
                </a:solidFill>
                <a:effectLst>
                  <a:outerShdw sx="0" sy="0">
                    <a:srgbClr val="000000"/>
                  </a:outerShdw>
                </a:effectLst>
                <a:latin typeface="Times New Roman" panose="02020603050405020304" pitchFamily="18" charset="0"/>
                <a:ea typeface="+mn-ea"/>
                <a:cs typeface="Times New Roman" panose="02020603050405020304" pitchFamily="18" charset="0"/>
              </a:rPr>
              <a:t>「</a:t>
            </a:r>
            <a:r>
              <a:rPr lang="en-US" altLang="zh-TW" sz="2000" dirty="0">
                <a:solidFill>
                  <a:schemeClr val="tx1"/>
                </a:solidFill>
                <a:effectLst>
                  <a:outerShdw sx="0" sy="0">
                    <a:srgbClr val="000000"/>
                  </a:outerShdw>
                </a:effectLst>
                <a:latin typeface="Times New Roman" panose="02020603050405020304" pitchFamily="18" charset="0"/>
                <a:ea typeface="+mn-ea"/>
                <a:cs typeface="Times New Roman" panose="02020603050405020304" pitchFamily="18" charset="0"/>
              </a:rPr>
              <a:t>1:99</a:t>
            </a:r>
            <a:r>
              <a:rPr lang="zh-TW" altLang="en-US" sz="2000" dirty="0" smtClean="0">
                <a:solidFill>
                  <a:schemeClr val="tx1"/>
                </a:solidFill>
                <a:effectLst>
                  <a:outerShdw sx="0" sy="0">
                    <a:srgbClr val="000000"/>
                  </a:outerShdw>
                </a:effectLst>
                <a:latin typeface="Times New Roman" panose="02020603050405020304" pitchFamily="18" charset="0"/>
                <a:ea typeface="+mn-ea"/>
                <a:cs typeface="Times New Roman" panose="02020603050405020304" pitchFamily="18" charset="0"/>
              </a:rPr>
              <a:t>」用於</a:t>
            </a:r>
            <a:r>
              <a:rPr lang="zh-TW" altLang="en-US" sz="2000" dirty="0">
                <a:solidFill>
                  <a:schemeClr val="tx1"/>
                </a:solidFill>
                <a:effectLst>
                  <a:outerShdw sx="0" sy="0">
                    <a:srgbClr val="000000"/>
                  </a:outerShdw>
                </a:effectLst>
                <a:latin typeface="Times New Roman" panose="02020603050405020304" pitchFamily="18" charset="0"/>
                <a:ea typeface="+mn-ea"/>
                <a:cs typeface="Times New Roman" panose="02020603050405020304" pitchFamily="18" charset="0"/>
              </a:rPr>
              <a:t>一般家居清潔及消毒；</a:t>
            </a:r>
            <a:r>
              <a:rPr lang="en-US" sz="2000" dirty="0">
                <a:solidFill>
                  <a:schemeClr val="tx1"/>
                </a:solidFill>
                <a:effectLst>
                  <a:outerShdw sx="0" sy="0">
                    <a:srgbClr val="000000"/>
                  </a:outerShdw>
                </a:effectLst>
                <a:latin typeface="Times New Roman" panose="02020603050405020304" pitchFamily="18" charset="0"/>
                <a:ea typeface="+mn-ea"/>
                <a:cs typeface="Times New Roman" panose="02020603050405020304" pitchFamily="18" charset="0"/>
              </a:rPr>
              <a:t/>
            </a:r>
            <a:br>
              <a:rPr lang="en-US" sz="2000" dirty="0">
                <a:solidFill>
                  <a:schemeClr val="tx1"/>
                </a:solidFill>
                <a:effectLst>
                  <a:outerShdw sx="0" sy="0">
                    <a:srgbClr val="000000"/>
                  </a:outerShdw>
                </a:effectLst>
                <a:latin typeface="Times New Roman" panose="02020603050405020304" pitchFamily="18" charset="0"/>
                <a:ea typeface="+mn-ea"/>
                <a:cs typeface="Times New Roman" panose="02020603050405020304" pitchFamily="18" charset="0"/>
              </a:rPr>
            </a:br>
            <a:r>
              <a:rPr lang="zh-TW" altLang="en-US" sz="2000" dirty="0">
                <a:solidFill>
                  <a:schemeClr val="tx1"/>
                </a:solidFill>
                <a:effectLst>
                  <a:outerShdw sx="0" sy="0">
                    <a:srgbClr val="000000"/>
                  </a:outerShdw>
                </a:effectLst>
                <a:latin typeface="Times New Roman" panose="02020603050405020304" pitchFamily="18" charset="0"/>
                <a:ea typeface="+mn-ea"/>
                <a:cs typeface="Times New Roman" panose="02020603050405020304" pitchFamily="18" charset="0"/>
              </a:rPr>
              <a:t>「</a:t>
            </a:r>
            <a:r>
              <a:rPr lang="en-US" altLang="zh-TW" sz="2000" dirty="0">
                <a:solidFill>
                  <a:schemeClr val="tx1"/>
                </a:solidFill>
                <a:effectLst>
                  <a:outerShdw sx="0" sy="0">
                    <a:srgbClr val="000000"/>
                  </a:outerShdw>
                </a:effectLst>
                <a:latin typeface="Times New Roman" panose="02020603050405020304" pitchFamily="18" charset="0"/>
                <a:ea typeface="+mn-ea"/>
                <a:cs typeface="Times New Roman" panose="02020603050405020304" pitchFamily="18" charset="0"/>
              </a:rPr>
              <a:t>1:49</a:t>
            </a:r>
            <a:r>
              <a:rPr lang="zh-TW" altLang="en-US" sz="2000" dirty="0" smtClean="0">
                <a:solidFill>
                  <a:schemeClr val="tx1"/>
                </a:solidFill>
                <a:effectLst>
                  <a:outerShdw sx="0" sy="0">
                    <a:srgbClr val="000000"/>
                  </a:outerShdw>
                </a:effectLst>
                <a:latin typeface="Times New Roman" panose="02020603050405020304" pitchFamily="18" charset="0"/>
                <a:ea typeface="+mn-ea"/>
                <a:cs typeface="Times New Roman" panose="02020603050405020304" pitchFamily="18" charset="0"/>
              </a:rPr>
              <a:t>」用於</a:t>
            </a:r>
            <a:r>
              <a:rPr lang="zh-TW" altLang="en-US" sz="2000" dirty="0">
                <a:solidFill>
                  <a:schemeClr val="tx1"/>
                </a:solidFill>
                <a:effectLst>
                  <a:outerShdw sx="0" sy="0">
                    <a:srgbClr val="000000"/>
                  </a:outerShdw>
                </a:effectLst>
                <a:latin typeface="Times New Roman" panose="02020603050405020304" pitchFamily="18" charset="0"/>
                <a:ea typeface="+mn-ea"/>
                <a:cs typeface="Times New Roman" panose="02020603050405020304" pitchFamily="18" charset="0"/>
              </a:rPr>
              <a:t>消毒被嘔吐物、排泄物或分泌物污染的表面或物件；</a:t>
            </a:r>
            <a:r>
              <a:rPr lang="en-US" sz="2000" dirty="0">
                <a:solidFill>
                  <a:schemeClr val="tx1"/>
                </a:solidFill>
                <a:effectLst>
                  <a:outerShdw sx="0" sy="0">
                    <a:srgbClr val="000000"/>
                  </a:outerShdw>
                </a:effectLst>
                <a:latin typeface="Times New Roman" panose="02020603050405020304" pitchFamily="18" charset="0"/>
                <a:ea typeface="+mn-ea"/>
                <a:cs typeface="Times New Roman" panose="02020603050405020304" pitchFamily="18" charset="0"/>
              </a:rPr>
              <a:t/>
            </a:r>
            <a:br>
              <a:rPr lang="en-US" sz="2000" dirty="0">
                <a:solidFill>
                  <a:schemeClr val="tx1"/>
                </a:solidFill>
                <a:effectLst>
                  <a:outerShdw sx="0" sy="0">
                    <a:srgbClr val="000000"/>
                  </a:outerShdw>
                </a:effectLst>
                <a:latin typeface="Times New Roman" panose="02020603050405020304" pitchFamily="18" charset="0"/>
                <a:ea typeface="+mn-ea"/>
                <a:cs typeface="Times New Roman" panose="02020603050405020304" pitchFamily="18" charset="0"/>
              </a:rPr>
            </a:br>
            <a:r>
              <a:rPr lang="zh-TW" altLang="en-US" sz="2000" dirty="0">
                <a:solidFill>
                  <a:schemeClr val="tx1"/>
                </a:solidFill>
                <a:effectLst>
                  <a:outerShdw sx="0" sy="0">
                    <a:srgbClr val="000000"/>
                  </a:outerShdw>
                </a:effectLst>
                <a:latin typeface="Times New Roman" panose="02020603050405020304" pitchFamily="18" charset="0"/>
                <a:ea typeface="+mn-ea"/>
                <a:cs typeface="Times New Roman" panose="02020603050405020304" pitchFamily="18" charset="0"/>
              </a:rPr>
              <a:t>「</a:t>
            </a:r>
            <a:r>
              <a:rPr lang="en-US" altLang="zh-TW" sz="2000" dirty="0">
                <a:solidFill>
                  <a:schemeClr val="tx1"/>
                </a:solidFill>
                <a:effectLst>
                  <a:outerShdw sx="0" sy="0">
                    <a:srgbClr val="000000"/>
                  </a:outerShdw>
                </a:effectLst>
                <a:latin typeface="Times New Roman" panose="02020603050405020304" pitchFamily="18" charset="0"/>
                <a:ea typeface="+mn-ea"/>
                <a:cs typeface="Times New Roman" panose="02020603050405020304" pitchFamily="18" charset="0"/>
              </a:rPr>
              <a:t>1:4</a:t>
            </a:r>
            <a:r>
              <a:rPr lang="zh-TW" altLang="en-US" sz="2000" dirty="0" smtClean="0">
                <a:solidFill>
                  <a:schemeClr val="tx1"/>
                </a:solidFill>
                <a:effectLst>
                  <a:outerShdw sx="0" sy="0">
                    <a:srgbClr val="000000"/>
                  </a:outerShdw>
                </a:effectLst>
                <a:latin typeface="Times New Roman" panose="02020603050405020304" pitchFamily="18" charset="0"/>
                <a:ea typeface="+mn-ea"/>
                <a:cs typeface="Times New Roman" panose="02020603050405020304" pitchFamily="18" charset="0"/>
              </a:rPr>
              <a:t>」消毒</a:t>
            </a:r>
            <a:r>
              <a:rPr lang="zh-TW" altLang="en-US" sz="2000" dirty="0">
                <a:solidFill>
                  <a:schemeClr val="tx1"/>
                </a:solidFill>
                <a:effectLst>
                  <a:outerShdw sx="0" sy="0">
                    <a:srgbClr val="000000"/>
                  </a:outerShdw>
                </a:effectLst>
                <a:latin typeface="Times New Roman" panose="02020603050405020304" pitchFamily="18" charset="0"/>
                <a:ea typeface="+mn-ea"/>
                <a:cs typeface="Times New Roman" panose="02020603050405020304" pitchFamily="18" charset="0"/>
              </a:rPr>
              <a:t>被血液濺溢污染的表面或物件。</a:t>
            </a:r>
            <a:r>
              <a:rPr lang="en-US" sz="2000" dirty="0">
                <a:solidFill>
                  <a:schemeClr val="tx1"/>
                </a:solidFill>
                <a:effectLst>
                  <a:outerShdw sx="0" sy="0">
                    <a:srgbClr val="000000"/>
                  </a:outerShdw>
                </a:effectLst>
                <a:latin typeface="Times New Roman" panose="02020603050405020304" pitchFamily="18" charset="0"/>
                <a:ea typeface="+mn-ea"/>
                <a:cs typeface="Times New Roman" panose="02020603050405020304" pitchFamily="18" charset="0"/>
              </a:rPr>
              <a:t/>
            </a:r>
            <a:br>
              <a:rPr lang="en-US" sz="2000" dirty="0">
                <a:solidFill>
                  <a:schemeClr val="tx1"/>
                </a:solidFill>
                <a:effectLst>
                  <a:outerShdw sx="0" sy="0">
                    <a:srgbClr val="000000"/>
                  </a:outerShdw>
                </a:effectLst>
                <a:latin typeface="Times New Roman" panose="02020603050405020304" pitchFamily="18" charset="0"/>
                <a:ea typeface="+mn-ea"/>
                <a:cs typeface="Times New Roman" panose="02020603050405020304" pitchFamily="18" charset="0"/>
              </a:rPr>
            </a:br>
            <a:endParaRPr lang="en-HK" sz="2000" dirty="0">
              <a:solidFill>
                <a:schemeClr val="tx1"/>
              </a:solidFill>
              <a:latin typeface="Times New Roman" panose="02020603050405020304" pitchFamily="18" charset="0"/>
              <a:ea typeface="+mn-ea"/>
              <a:cs typeface="Times New Roman" panose="02020603050405020304" pitchFamily="18" charset="0"/>
            </a:endParaRPr>
          </a:p>
        </p:txBody>
      </p:sp>
      <p:grpSp>
        <p:nvGrpSpPr>
          <p:cNvPr id="5" name="Group 4"/>
          <p:cNvGrpSpPr/>
          <p:nvPr/>
        </p:nvGrpSpPr>
        <p:grpSpPr>
          <a:xfrm>
            <a:off x="1804519" y="290921"/>
            <a:ext cx="4746936" cy="2065701"/>
            <a:chOff x="1898023" y="5069"/>
            <a:chExt cx="6329249" cy="2754267"/>
          </a:xfrm>
        </p:grpSpPr>
        <p:sp>
          <p:nvSpPr>
            <p:cNvPr id="4" name="Oval Callout 3"/>
            <p:cNvSpPr/>
            <p:nvPr/>
          </p:nvSpPr>
          <p:spPr>
            <a:xfrm>
              <a:off x="4464531" y="5069"/>
              <a:ext cx="3762741" cy="2451699"/>
            </a:xfrm>
            <a:prstGeom prst="wedgeEllipseCallout">
              <a:avLst>
                <a:gd name="adj1" fmla="val -79017"/>
                <a:gd name="adj2" fmla="val -22853"/>
              </a:avLst>
            </a:prstGeom>
            <a:gradFill>
              <a:gsLst>
                <a:gs pos="0">
                  <a:schemeClr val="accent1">
                    <a:lumMod val="5000"/>
                    <a:lumOff val="95000"/>
                  </a:schemeClr>
                </a:gs>
                <a:gs pos="100000">
                  <a:schemeClr val="accent1">
                    <a:lumMod val="45000"/>
                    <a:lumOff val="55000"/>
                  </a:schemeClr>
                </a:gs>
                <a:gs pos="83000">
                  <a:schemeClr val="accent1">
                    <a:lumMod val="45000"/>
                    <a:lumOff val="55000"/>
                  </a:schemeClr>
                </a:gs>
                <a:gs pos="68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altLang="zh-TW" sz="2200" dirty="0">
                <a:solidFill>
                  <a:srgbClr val="000000"/>
                </a:solidFill>
                <a:latin typeface="+mn-ea"/>
                <a:cs typeface="Times New Roman" panose="02020603050405020304" pitchFamily="18" charset="0"/>
              </a:endParaRPr>
            </a:p>
            <a:p>
              <a:pPr algn="ctr"/>
              <a:r>
                <a:rPr lang="zh-TW" altLang="en-US" sz="2200" dirty="0">
                  <a:solidFill>
                    <a:srgbClr val="000000"/>
                  </a:solidFill>
                  <a:latin typeface="+mn-ea"/>
                  <a:cs typeface="Times New Roman" panose="02020603050405020304" pitchFamily="18" charset="0"/>
                </a:rPr>
                <a:t>為什麼需要使用不同稀釋比的漂白水</a:t>
              </a:r>
              <a:r>
                <a:rPr lang="en-US" altLang="zh-HK" sz="2200" dirty="0">
                  <a:solidFill>
                    <a:srgbClr val="000000"/>
                  </a:solidFill>
                  <a:latin typeface="+mn-ea"/>
                  <a:cs typeface="Times New Roman" panose="02020603050405020304" pitchFamily="18" charset="0"/>
                </a:rPr>
                <a:t>?</a:t>
              </a:r>
              <a:endParaRPr lang="en-HK" sz="2200" dirty="0">
                <a:latin typeface="+mn-ea"/>
                <a:cs typeface="Times New Roman" panose="02020603050405020304" pitchFamily="18" charset="0"/>
              </a:endParaRPr>
            </a:p>
            <a:p>
              <a:pPr algn="ctr"/>
              <a:endParaRPr lang="en-HK" sz="2200" dirty="0">
                <a:latin typeface="+mn-ea"/>
              </a:endParaRPr>
            </a:p>
          </p:txBody>
        </p:sp>
        <p:pic>
          <p:nvPicPr>
            <p:cNvPr id="3" name="Picture 2" descr="&lt;strong&gt;Question Mark&lt;/strong&gt; Response - Free image on Pixabay"/>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898023" y="337969"/>
              <a:ext cx="2421367" cy="2421367"/>
            </a:xfrm>
            <a:prstGeom prst="rect">
              <a:avLst/>
            </a:prstGeom>
          </p:spPr>
        </p:pic>
      </p:grpSp>
      <p:sp>
        <p:nvSpPr>
          <p:cNvPr id="7" name="文字方塊 6"/>
          <p:cNvSpPr txBox="1"/>
          <p:nvPr/>
        </p:nvSpPr>
        <p:spPr>
          <a:xfrm>
            <a:off x="413657" y="5181565"/>
            <a:ext cx="5720647" cy="646331"/>
          </a:xfrm>
          <a:prstGeom prst="rect">
            <a:avLst/>
          </a:prstGeom>
          <a:noFill/>
        </p:spPr>
        <p:txBody>
          <a:bodyPr wrap="square" rtlCol="0">
            <a:spAutoFit/>
          </a:bodyPr>
          <a:lstStyle/>
          <a:p>
            <a:r>
              <a:rPr lang="zh-TW" altLang="en-US" sz="1200" dirty="0">
                <a:solidFill>
                  <a:srgbClr val="7030A0"/>
                </a:solidFill>
                <a:latin typeface="Times New Roman" panose="02020603050405020304" pitchFamily="18" charset="0"/>
                <a:cs typeface="Times New Roman" panose="02020603050405020304" pitchFamily="18" charset="0"/>
              </a:rPr>
              <a:t>資料來源：</a:t>
            </a:r>
            <a:endParaRPr lang="en-US" altLang="zh-TW" sz="1200" dirty="0">
              <a:solidFill>
                <a:srgbClr val="7030A0"/>
              </a:solidFill>
              <a:latin typeface="Times New Roman" panose="02020603050405020304" pitchFamily="18" charset="0"/>
              <a:cs typeface="Times New Roman" panose="02020603050405020304" pitchFamily="18" charset="0"/>
            </a:endParaRPr>
          </a:p>
          <a:p>
            <a:r>
              <a:rPr lang="zh-TW" altLang="en-US" sz="1200" dirty="0">
                <a:solidFill>
                  <a:srgbClr val="7030A0"/>
                </a:solidFill>
                <a:latin typeface="Times New Roman" panose="02020603050405020304" pitchFamily="18" charset="0"/>
                <a:cs typeface="Times New Roman" panose="02020603050405020304" pitchFamily="18" charset="0"/>
              </a:rPr>
              <a:t>衛生防護中心「漂白水使用」：</a:t>
            </a:r>
          </a:p>
          <a:p>
            <a:r>
              <a:rPr lang="en-US" altLang="zh-TW" sz="1200" dirty="0">
                <a:solidFill>
                  <a:srgbClr val="7030A0"/>
                </a:solidFill>
                <a:latin typeface="Times New Roman" panose="02020603050405020304" pitchFamily="18" charset="0"/>
                <a:cs typeface="Times New Roman" panose="02020603050405020304" pitchFamily="18" charset="0"/>
              </a:rPr>
              <a:t>https://www.chp.gov.hk/files/pdf/the_use_of_bleach_chi.pdf</a:t>
            </a:r>
            <a:endParaRPr lang="zh-HK" altLang="en-US" sz="1200" dirty="0">
              <a:solidFill>
                <a:srgbClr val="7030A0"/>
              </a:solidFill>
              <a:latin typeface="Times New Roman" panose="02020603050405020304" pitchFamily="18" charset="0"/>
              <a:cs typeface="Times New Roman" panose="02020603050405020304" pitchFamily="18" charset="0"/>
            </a:endParaRPr>
          </a:p>
        </p:txBody>
      </p:sp>
      <p:sp>
        <p:nvSpPr>
          <p:cNvPr id="8" name="投影片編號版面配置區 2"/>
          <p:cNvSpPr>
            <a:spLocks noGrp="1"/>
          </p:cNvSpPr>
          <p:nvPr>
            <p:ph type="sldNum" sz="quarter" idx="12"/>
          </p:nvPr>
        </p:nvSpPr>
        <p:spPr>
          <a:xfrm>
            <a:off x="8231913" y="6490249"/>
            <a:ext cx="512638" cy="365125"/>
          </a:xfrm>
        </p:spPr>
        <p:txBody>
          <a:bodyPr/>
          <a:lstStyle/>
          <a:p>
            <a:fld id="{D57F1E4F-1CFF-5643-939E-217C01CDF565}" type="slidenum">
              <a:rPr lang="en-US" sz="1200" smtClean="0">
                <a:solidFill>
                  <a:srgbClr val="002060"/>
                </a:solidFill>
              </a:rPr>
              <a:pPr/>
              <a:t>12</a:t>
            </a:fld>
            <a:endParaRPr lang="en-US" sz="1200" dirty="0">
              <a:solidFill>
                <a:srgbClr val="002060"/>
              </a:solidFill>
            </a:endParaRPr>
          </a:p>
        </p:txBody>
      </p:sp>
    </p:spTree>
    <p:extLst>
      <p:ext uri="{BB962C8B-B14F-4D97-AF65-F5344CB8AC3E}">
        <p14:creationId xmlns:p14="http://schemas.microsoft.com/office/powerpoint/2010/main" val="3707700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6891" y="1497978"/>
            <a:ext cx="2386479" cy="519882"/>
          </a:xfrm>
        </p:spPr>
        <p:txBody>
          <a:bodyPr>
            <a:normAutofit fontScale="90000"/>
          </a:bodyPr>
          <a:lstStyle/>
          <a:p>
            <a:r>
              <a:rPr lang="zh-TW" altLang="en-US" dirty="0">
                <a:solidFill>
                  <a:schemeClr val="tx1"/>
                </a:solidFill>
              </a:rPr>
              <a:t>參考</a:t>
            </a:r>
            <a:r>
              <a:rPr lang="zh-TW" altLang="en-US" dirty="0" smtClean="0">
                <a:solidFill>
                  <a:schemeClr val="tx1"/>
                </a:solidFill>
              </a:rPr>
              <a:t>資料</a:t>
            </a:r>
            <a:endParaRPr lang="en-HK" dirty="0">
              <a:solidFill>
                <a:schemeClr val="tx1"/>
              </a:solidFill>
            </a:endParaRPr>
          </a:p>
        </p:txBody>
      </p:sp>
      <p:sp>
        <p:nvSpPr>
          <p:cNvPr id="3" name="Content Placeholder 2"/>
          <p:cNvSpPr>
            <a:spLocks noGrp="1"/>
          </p:cNvSpPr>
          <p:nvPr>
            <p:ph idx="1"/>
          </p:nvPr>
        </p:nvSpPr>
        <p:spPr>
          <a:xfrm>
            <a:off x="376891" y="2457522"/>
            <a:ext cx="7560235" cy="2010263"/>
          </a:xfrm>
        </p:spPr>
        <p:txBody>
          <a:bodyPr>
            <a:noAutofit/>
          </a:bodyPr>
          <a:lstStyle/>
          <a:p>
            <a:pPr marL="228600" indent="-228600">
              <a:spcAft>
                <a:spcPts val="450"/>
              </a:spcAft>
            </a:pPr>
            <a:r>
              <a:rPr lang="zh-TW" altLang="en-US" sz="1800" kern="0" dirty="0">
                <a:solidFill>
                  <a:schemeClr val="tx1"/>
                </a:solidFill>
                <a:uFill>
                  <a:solidFill>
                    <a:srgbClr val="000000"/>
                  </a:solidFill>
                </a:uFill>
                <a:latin typeface="Times New Roman" panose="02020603050405020304" pitchFamily="18" charset="0"/>
                <a:ea typeface="PMingLiU"/>
                <a:cs typeface="Times New Roman" panose="02020603050405020304" pitchFamily="18" charset="0"/>
              </a:rPr>
              <a:t>消費者委員會「漂白水必讀 </a:t>
            </a:r>
            <a:r>
              <a:rPr lang="en-US" altLang="zh-TW" sz="1800" kern="0" dirty="0">
                <a:solidFill>
                  <a:schemeClr val="tx1"/>
                </a:solidFill>
                <a:uFill>
                  <a:solidFill>
                    <a:srgbClr val="000000"/>
                  </a:solidFill>
                </a:uFill>
                <a:latin typeface="Times New Roman" panose="02020603050405020304" pitchFamily="18" charset="0"/>
                <a:ea typeface="PMingLiU"/>
                <a:cs typeface="Times New Roman" panose="02020603050405020304" pitchFamily="18" charset="0"/>
              </a:rPr>
              <a:t>10 </a:t>
            </a:r>
            <a:r>
              <a:rPr lang="zh-TW" altLang="en-US" sz="1800" kern="0" dirty="0">
                <a:solidFill>
                  <a:schemeClr val="tx1"/>
                </a:solidFill>
                <a:uFill>
                  <a:solidFill>
                    <a:srgbClr val="000000"/>
                  </a:solidFill>
                </a:uFill>
                <a:latin typeface="Times New Roman" panose="02020603050405020304" pitchFamily="18" charset="0"/>
                <a:ea typeface="PMingLiU"/>
                <a:cs typeface="Times New Roman" panose="02020603050405020304" pitchFamily="18" charset="0"/>
              </a:rPr>
              <a:t>招」：</a:t>
            </a:r>
          </a:p>
          <a:p>
            <a:pPr marL="0" indent="0">
              <a:spcAft>
                <a:spcPts val="450"/>
              </a:spcAft>
              <a:buNone/>
            </a:pPr>
            <a:r>
              <a:rPr lang="en-US" altLang="zh-TW" sz="1800" kern="0" dirty="0">
                <a:solidFill>
                  <a:schemeClr val="tx1"/>
                </a:solidFill>
                <a:uFill>
                  <a:solidFill>
                    <a:srgbClr val="000000"/>
                  </a:solidFill>
                </a:uFill>
                <a:latin typeface="Times New Roman" panose="02020603050405020304" pitchFamily="18" charset="0"/>
                <a:ea typeface="PMingLiU"/>
                <a:cs typeface="Times New Roman" panose="02020603050405020304" pitchFamily="18" charset="0"/>
              </a:rPr>
              <a:t>      https://www.consumer.org.hk/ws_chi/news/specials/2020/bleach-usage.html</a:t>
            </a:r>
          </a:p>
          <a:p>
            <a:pPr marL="228600" indent="-228600">
              <a:spcAft>
                <a:spcPts val="450"/>
              </a:spcAft>
            </a:pPr>
            <a:r>
              <a:rPr lang="zh-TW" altLang="en-US" sz="1800" kern="0" dirty="0">
                <a:solidFill>
                  <a:schemeClr val="tx1"/>
                </a:solidFill>
                <a:uFill>
                  <a:solidFill>
                    <a:srgbClr val="000000"/>
                  </a:solidFill>
                </a:uFill>
                <a:latin typeface="Times New Roman" panose="02020603050405020304" pitchFamily="18" charset="0"/>
                <a:ea typeface="PMingLiU"/>
                <a:cs typeface="Times New Roman" panose="02020603050405020304" pitchFamily="18" charset="0"/>
              </a:rPr>
              <a:t>衛生防護中心「漂白水使用」： </a:t>
            </a:r>
            <a:endParaRPr lang="en-HK" altLang="zh-TW" sz="1800" kern="0" dirty="0">
              <a:solidFill>
                <a:schemeClr val="tx1"/>
              </a:solidFill>
              <a:uFill>
                <a:solidFill>
                  <a:srgbClr val="000000"/>
                </a:solidFill>
              </a:uFill>
              <a:latin typeface="Times New Roman" panose="02020603050405020304" pitchFamily="18" charset="0"/>
              <a:ea typeface="PMingLiU"/>
              <a:cs typeface="Times New Roman" panose="02020603050405020304" pitchFamily="18" charset="0"/>
            </a:endParaRPr>
          </a:p>
          <a:p>
            <a:pPr marL="0" indent="0">
              <a:spcAft>
                <a:spcPts val="450"/>
              </a:spcAft>
              <a:buNone/>
            </a:pPr>
            <a:r>
              <a:rPr lang="en-HK" altLang="zh-TW" sz="1800" kern="0" dirty="0">
                <a:solidFill>
                  <a:schemeClr val="tx1"/>
                </a:solidFill>
                <a:uFill>
                  <a:solidFill>
                    <a:srgbClr val="000000"/>
                  </a:solidFill>
                </a:uFill>
                <a:latin typeface="Times New Roman" panose="02020603050405020304" pitchFamily="18" charset="0"/>
                <a:ea typeface="PMingLiU"/>
                <a:cs typeface="Times New Roman" panose="02020603050405020304" pitchFamily="18" charset="0"/>
              </a:rPr>
              <a:t>      </a:t>
            </a:r>
            <a:r>
              <a:rPr lang="en-US" altLang="zh-TW" sz="1800" kern="0" dirty="0">
                <a:solidFill>
                  <a:schemeClr val="tx1"/>
                </a:solidFill>
                <a:uFill>
                  <a:solidFill>
                    <a:srgbClr val="000000"/>
                  </a:solidFill>
                </a:uFill>
                <a:latin typeface="Times New Roman" panose="02020603050405020304" pitchFamily="18" charset="0"/>
                <a:ea typeface="PMingLiU"/>
                <a:cs typeface="Times New Roman" panose="02020603050405020304" pitchFamily="18" charset="0"/>
              </a:rPr>
              <a:t>https://www.chp.gov.hk/files/pdf/the_use_of_bleach_chi.pdf</a:t>
            </a:r>
          </a:p>
          <a:p>
            <a:endParaRPr lang="en-HK" sz="1800" dirty="0">
              <a:solidFill>
                <a:schemeClr val="tx1"/>
              </a:solidFill>
            </a:endParaRPr>
          </a:p>
        </p:txBody>
      </p:sp>
      <p:sp>
        <p:nvSpPr>
          <p:cNvPr id="4" name="投影片編號版面配置區 2"/>
          <p:cNvSpPr>
            <a:spLocks noGrp="1"/>
          </p:cNvSpPr>
          <p:nvPr>
            <p:ph type="sldNum" sz="quarter" idx="12"/>
          </p:nvPr>
        </p:nvSpPr>
        <p:spPr>
          <a:xfrm>
            <a:off x="8231913" y="6490249"/>
            <a:ext cx="512638" cy="365125"/>
          </a:xfrm>
        </p:spPr>
        <p:txBody>
          <a:bodyPr/>
          <a:lstStyle/>
          <a:p>
            <a:fld id="{D57F1E4F-1CFF-5643-939E-217C01CDF565}" type="slidenum">
              <a:rPr lang="en-US" sz="1200" smtClean="0">
                <a:solidFill>
                  <a:srgbClr val="002060"/>
                </a:solidFill>
              </a:rPr>
              <a:pPr/>
              <a:t>13</a:t>
            </a:fld>
            <a:endParaRPr lang="en-US" sz="1200" dirty="0">
              <a:solidFill>
                <a:srgbClr val="002060"/>
              </a:solidFill>
            </a:endParaRPr>
          </a:p>
        </p:txBody>
      </p:sp>
    </p:spTree>
    <p:extLst>
      <p:ext uri="{BB962C8B-B14F-4D97-AF65-F5344CB8AC3E}">
        <p14:creationId xmlns:p14="http://schemas.microsoft.com/office/powerpoint/2010/main" val="364375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685800" y="1065213"/>
            <a:ext cx="5707063" cy="4894262"/>
          </a:xfrm>
        </p:spPr>
        <p:txBody>
          <a:bodyPr wrap="square">
            <a:spAutoFit/>
          </a:bodyPr>
          <a:lstStyle/>
          <a:p>
            <a:pPr>
              <a:spcBef>
                <a:spcPts val="450"/>
              </a:spcBef>
              <a:spcAft>
                <a:spcPts val="450"/>
              </a:spcAft>
            </a:pPr>
            <a:r>
              <a:rPr lang="zh-TW" altLang="en-US" sz="2400" dirty="0" smtClean="0">
                <a:solidFill>
                  <a:schemeClr val="tx1"/>
                </a:solidFill>
                <a:latin typeface="Times New Roman" panose="02020603050405020304" pitchFamily="18" charset="0"/>
                <a:cs typeface="Times New Roman" panose="02020603050405020304" pitchFamily="18" charset="0"/>
              </a:rPr>
              <a:t>簡介：</a:t>
            </a:r>
            <a:r>
              <a:rPr lang="en-US" altLang="zh-TW" sz="2400" dirty="0" smtClean="0">
                <a:solidFill>
                  <a:schemeClr val="tx1"/>
                </a:solidFill>
                <a:latin typeface="Times New Roman" panose="02020603050405020304" pitchFamily="18" charset="0"/>
                <a:cs typeface="Times New Roman" panose="02020603050405020304" pitchFamily="18" charset="0"/>
              </a:rPr>
              <a:t/>
            </a:r>
            <a:br>
              <a:rPr lang="en-US" altLang="zh-TW" sz="2400" dirty="0" smtClean="0">
                <a:solidFill>
                  <a:schemeClr val="tx1"/>
                </a:solidFill>
                <a:latin typeface="Times New Roman" panose="02020603050405020304" pitchFamily="18" charset="0"/>
                <a:cs typeface="Times New Roman" panose="02020603050405020304" pitchFamily="18" charset="0"/>
              </a:rPr>
            </a:br>
            <a:r>
              <a:rPr lang="zh-TW" altLang="en-US" sz="2400" dirty="0" smtClean="0">
                <a:solidFill>
                  <a:schemeClr val="tx1"/>
                </a:solidFill>
                <a:latin typeface="Times New Roman" panose="02020603050405020304" pitchFamily="18" charset="0"/>
                <a:cs typeface="Times New Roman" panose="02020603050405020304" pitchFamily="18" charset="0"/>
              </a:rPr>
              <a:t>流行性感冒</a:t>
            </a:r>
            <a:r>
              <a:rPr lang="zh-TW" altLang="en-US" sz="2400" dirty="0">
                <a:solidFill>
                  <a:schemeClr val="tx1"/>
                </a:solidFill>
                <a:latin typeface="Times New Roman" panose="02020603050405020304" pitchFamily="18" charset="0"/>
                <a:cs typeface="Times New Roman" panose="02020603050405020304" pitchFamily="18" charset="0"/>
              </a:rPr>
              <a:t>、禽流感、</a:t>
            </a:r>
            <a:r>
              <a:rPr lang="zh-TW" altLang="en-US" sz="2400" dirty="0" smtClean="0">
                <a:solidFill>
                  <a:schemeClr val="tx1"/>
                </a:solidFill>
                <a:latin typeface="Times New Roman" panose="02020603050405020304" pitchFamily="18" charset="0"/>
                <a:cs typeface="Times New Roman" panose="02020603050405020304" pitchFamily="18" charset="0"/>
              </a:rPr>
              <a:t>沙士及近日的</a:t>
            </a:r>
            <a:r>
              <a:rPr lang="en-US" altLang="zh-TW" sz="2400" dirty="0" smtClean="0">
                <a:solidFill>
                  <a:schemeClr val="tx1"/>
                </a:solidFill>
                <a:latin typeface="Times New Roman" panose="02020603050405020304" pitchFamily="18" charset="0"/>
                <a:cs typeface="Times New Roman" panose="02020603050405020304" pitchFamily="18" charset="0"/>
              </a:rPr>
              <a:t>2019</a:t>
            </a:r>
            <a:r>
              <a:rPr lang="zh-TW" altLang="en-US" sz="2400" dirty="0">
                <a:solidFill>
                  <a:schemeClr val="tx1"/>
                </a:solidFill>
                <a:latin typeface="Times New Roman" panose="02020603050405020304" pitchFamily="18" charset="0"/>
                <a:cs typeface="Times New Roman" panose="02020603050405020304" pitchFamily="18" charset="0"/>
              </a:rPr>
              <a:t>冠狀病毒病</a:t>
            </a:r>
            <a:r>
              <a:rPr lang="zh-TW" altLang="en-US" sz="2400" dirty="0" smtClean="0">
                <a:solidFill>
                  <a:schemeClr val="tx1"/>
                </a:solidFill>
                <a:latin typeface="Times New Roman" panose="02020603050405020304" pitchFamily="18" charset="0"/>
                <a:cs typeface="Times New Roman" panose="02020603050405020304" pitchFamily="18" charset="0"/>
              </a:rPr>
              <a:t>等</a:t>
            </a:r>
            <a:r>
              <a:rPr lang="zh-TW" altLang="en-US" sz="2400" dirty="0">
                <a:solidFill>
                  <a:schemeClr val="tx1"/>
                </a:solidFill>
                <a:latin typeface="Times New Roman" panose="02020603050405020304" pitchFamily="18" charset="0"/>
                <a:cs typeface="Times New Roman" panose="02020603050405020304" pitchFamily="18" charset="0"/>
              </a:rPr>
              <a:t>由病毒引起的傳染病，不單危害個人健康，對公共衛生亦構成極大的威脅</a:t>
            </a:r>
            <a:r>
              <a:rPr lang="zh-TW" altLang="en-US" sz="2400" dirty="0" smtClean="0">
                <a:solidFill>
                  <a:schemeClr val="tx1"/>
                </a:solidFill>
                <a:latin typeface="Times New Roman" panose="02020603050405020304" pitchFamily="18" charset="0"/>
                <a:cs typeface="Times New Roman" panose="02020603050405020304" pitchFamily="18" charset="0"/>
              </a:rPr>
              <a:t>。市民大眾</a:t>
            </a:r>
            <a:r>
              <a:rPr lang="zh-TW" altLang="en-US" sz="2400" dirty="0">
                <a:solidFill>
                  <a:schemeClr val="tx1"/>
                </a:solidFill>
                <a:latin typeface="Times New Roman" panose="02020603050405020304" pitchFamily="18" charset="0"/>
                <a:cs typeface="Times New Roman" panose="02020603050405020304" pitchFamily="18" charset="0"/>
              </a:rPr>
              <a:t>齊心</a:t>
            </a:r>
            <a:r>
              <a:rPr lang="zh-TW" altLang="en-US" sz="2400" dirty="0" smtClean="0">
                <a:solidFill>
                  <a:schemeClr val="tx1"/>
                </a:solidFill>
                <a:latin typeface="Times New Roman" panose="02020603050405020304" pitchFamily="18" charset="0"/>
                <a:cs typeface="Times New Roman" panose="02020603050405020304" pitchFamily="18" charset="0"/>
              </a:rPr>
              <a:t>做好</a:t>
            </a:r>
            <a:r>
              <a:rPr lang="zh-TW" altLang="en-US" sz="2400" dirty="0">
                <a:solidFill>
                  <a:schemeClr val="tx1"/>
                </a:solidFill>
                <a:latin typeface="Times New Roman" panose="02020603050405020304" pitchFamily="18" charset="0"/>
                <a:cs typeface="Times New Roman" panose="02020603050405020304" pitchFamily="18" charset="0"/>
              </a:rPr>
              <a:t>家居清潔及保持個人衛生</a:t>
            </a:r>
            <a:r>
              <a:rPr lang="zh-TW" altLang="en-US" sz="2400" dirty="0" smtClean="0">
                <a:solidFill>
                  <a:schemeClr val="tx1"/>
                </a:solidFill>
                <a:latin typeface="Times New Roman" panose="02020603050405020304" pitchFamily="18" charset="0"/>
                <a:cs typeface="Times New Roman" panose="02020603050405020304" pitchFamily="18" charset="0"/>
              </a:rPr>
              <a:t>成為預防傳染病和對抗疫情的</a:t>
            </a:r>
            <a:r>
              <a:rPr lang="zh-TW" altLang="en-US" sz="2400" dirty="0">
                <a:solidFill>
                  <a:schemeClr val="tx1"/>
                </a:solidFill>
                <a:latin typeface="Times New Roman" panose="02020603050405020304" pitchFamily="18" charset="0"/>
                <a:cs typeface="Times New Roman" panose="02020603050405020304" pitchFamily="18" charset="0"/>
              </a:rPr>
              <a:t>重要一環，而使用稀釋漂白水為家居清潔消毒是其中一種常用方法</a:t>
            </a:r>
            <a:r>
              <a:rPr lang="zh-TW" altLang="en-US" sz="2400" dirty="0" smtClean="0">
                <a:solidFill>
                  <a:schemeClr val="tx1"/>
                </a:solidFill>
                <a:latin typeface="Times New Roman" panose="02020603050405020304" pitchFamily="18" charset="0"/>
                <a:cs typeface="Times New Roman" panose="02020603050405020304" pitchFamily="18" charset="0"/>
              </a:rPr>
              <a:t>。</a:t>
            </a:r>
            <a:r>
              <a:rPr lang="en-US" altLang="zh-TW" sz="2400" dirty="0" smtClean="0">
                <a:solidFill>
                  <a:schemeClr val="tx1"/>
                </a:solidFill>
                <a:latin typeface="Times New Roman" panose="02020603050405020304" pitchFamily="18" charset="0"/>
                <a:cs typeface="Times New Roman" panose="02020603050405020304" pitchFamily="18" charset="0"/>
              </a:rPr>
              <a:t/>
            </a:r>
            <a:br>
              <a:rPr lang="en-US" altLang="zh-TW" sz="2400" dirty="0" smtClean="0">
                <a:solidFill>
                  <a:schemeClr val="tx1"/>
                </a:solidFill>
                <a:latin typeface="Times New Roman" panose="02020603050405020304" pitchFamily="18" charset="0"/>
                <a:cs typeface="Times New Roman" panose="02020603050405020304" pitchFamily="18" charset="0"/>
              </a:rPr>
            </a:br>
            <a:r>
              <a:rPr lang="en-US" altLang="zh-TW" sz="2400" dirty="0">
                <a:solidFill>
                  <a:schemeClr val="tx1"/>
                </a:solidFill>
                <a:latin typeface="Times New Roman" panose="02020603050405020304" pitchFamily="18" charset="0"/>
                <a:cs typeface="Times New Roman" panose="02020603050405020304" pitchFamily="18" charset="0"/>
              </a:rPr>
              <a:t/>
            </a:r>
            <a:br>
              <a:rPr lang="en-US" altLang="zh-TW" sz="2400" dirty="0">
                <a:solidFill>
                  <a:schemeClr val="tx1"/>
                </a:solidFill>
                <a:latin typeface="Times New Roman" panose="02020603050405020304" pitchFamily="18" charset="0"/>
                <a:cs typeface="Times New Roman" panose="02020603050405020304" pitchFamily="18" charset="0"/>
              </a:rPr>
            </a:br>
            <a:r>
              <a:rPr lang="zh-TW" altLang="en-US" sz="2400" dirty="0" smtClean="0">
                <a:solidFill>
                  <a:schemeClr val="tx1"/>
                </a:solidFill>
                <a:latin typeface="Times New Roman" panose="02020603050405020304" pitchFamily="18" charset="0"/>
                <a:cs typeface="Times New Roman" panose="02020603050405020304" pitchFamily="18" charset="0"/>
              </a:rPr>
              <a:t>以下我們將介紹調製</a:t>
            </a:r>
            <a:r>
              <a:rPr lang="zh-TW" altLang="en-US" sz="2400" dirty="0">
                <a:solidFill>
                  <a:schemeClr val="tx1"/>
                </a:solidFill>
                <a:latin typeface="Times New Roman" panose="02020603050405020304" pitchFamily="18" charset="0"/>
                <a:cs typeface="Times New Roman" panose="02020603050405020304" pitchFamily="18" charset="0"/>
              </a:rPr>
              <a:t>稀釋漂</a:t>
            </a:r>
            <a:r>
              <a:rPr lang="zh-TW" altLang="en-US" sz="2400" dirty="0" smtClean="0">
                <a:solidFill>
                  <a:schemeClr val="tx1"/>
                </a:solidFill>
                <a:latin typeface="Times New Roman" panose="02020603050405020304" pitchFamily="18" charset="0"/>
                <a:cs typeface="Times New Roman" panose="02020603050405020304" pitchFamily="18" charset="0"/>
              </a:rPr>
              <a:t>白水中有關比及比例的應用，及所涉及有關</a:t>
            </a:r>
            <a:r>
              <a:rPr lang="zh-TW" altLang="en-US" sz="2400" dirty="0">
                <a:solidFill>
                  <a:schemeClr val="tx1"/>
                </a:solidFill>
                <a:latin typeface="Times New Roman" panose="02020603050405020304" pitchFamily="18" charset="0"/>
                <a:cs typeface="Times New Roman" panose="02020603050405020304" pitchFamily="18" charset="0"/>
              </a:rPr>
              <a:t>漂</a:t>
            </a:r>
            <a:r>
              <a:rPr lang="zh-TW" altLang="en-US" sz="2400" dirty="0" smtClean="0">
                <a:solidFill>
                  <a:schemeClr val="tx1"/>
                </a:solidFill>
                <a:latin typeface="Times New Roman" panose="02020603050405020304" pitchFamily="18" charset="0"/>
                <a:cs typeface="Times New Roman" panose="02020603050405020304" pitchFamily="18" charset="0"/>
              </a:rPr>
              <a:t>白水的基礎知識。</a:t>
            </a:r>
            <a:r>
              <a:rPr lang="zh-TW" altLang="en-US" sz="2400" dirty="0">
                <a:solidFill>
                  <a:schemeClr val="tx1"/>
                </a:solidFill>
                <a:latin typeface="Times New Roman" panose="02020603050405020304" pitchFamily="18" charset="0"/>
                <a:cs typeface="Times New Roman" panose="02020603050405020304" pitchFamily="18" charset="0"/>
              </a:rPr>
              <a:t/>
            </a:r>
            <a:br>
              <a:rPr lang="zh-TW" altLang="en-US" sz="2400" dirty="0">
                <a:solidFill>
                  <a:schemeClr val="tx1"/>
                </a:solidFill>
                <a:latin typeface="Times New Roman" panose="02020603050405020304" pitchFamily="18" charset="0"/>
                <a:cs typeface="Times New Roman" panose="02020603050405020304" pitchFamily="18" charset="0"/>
              </a:rPr>
            </a:br>
            <a:endParaRPr lang="en-HK" sz="2400" dirty="0">
              <a:solidFill>
                <a:schemeClr val="tx1"/>
              </a:solidFill>
              <a:latin typeface="Times New Roman" panose="02020603050405020304" pitchFamily="18" charset="0"/>
              <a:cs typeface="Times New Roman" panose="02020603050405020304" pitchFamily="18" charset="0"/>
            </a:endParaRPr>
          </a:p>
        </p:txBody>
      </p:sp>
      <p:sp>
        <p:nvSpPr>
          <p:cNvPr id="10" name="投影片編號版面配置區 2"/>
          <p:cNvSpPr>
            <a:spLocks noGrp="1"/>
          </p:cNvSpPr>
          <p:nvPr>
            <p:ph type="sldNum" sz="quarter" idx="12"/>
          </p:nvPr>
        </p:nvSpPr>
        <p:spPr>
          <a:xfrm>
            <a:off x="8231913" y="6490249"/>
            <a:ext cx="512638" cy="365125"/>
          </a:xfrm>
        </p:spPr>
        <p:txBody>
          <a:bodyPr/>
          <a:lstStyle/>
          <a:p>
            <a:fld id="{D57F1E4F-1CFF-5643-939E-217C01CDF565}" type="slidenum">
              <a:rPr lang="en-US" sz="1200" smtClean="0">
                <a:solidFill>
                  <a:srgbClr val="002060"/>
                </a:solidFill>
              </a:rPr>
              <a:pPr/>
              <a:t>2</a:t>
            </a:fld>
            <a:endParaRPr lang="en-US" sz="1200" dirty="0">
              <a:solidFill>
                <a:srgbClr val="002060"/>
              </a:solidFill>
            </a:endParaRPr>
          </a:p>
        </p:txBody>
      </p:sp>
      <p:grpSp>
        <p:nvGrpSpPr>
          <p:cNvPr id="5" name="群組 4"/>
          <p:cNvGrpSpPr/>
          <p:nvPr/>
        </p:nvGrpSpPr>
        <p:grpSpPr>
          <a:xfrm>
            <a:off x="6803872" y="4140124"/>
            <a:ext cx="2095148" cy="2263037"/>
            <a:chOff x="5998329" y="1249307"/>
            <a:chExt cx="2095148" cy="2263037"/>
          </a:xfrm>
        </p:grpSpPr>
        <p:grpSp>
          <p:nvGrpSpPr>
            <p:cNvPr id="4" name="群組 3"/>
            <p:cNvGrpSpPr/>
            <p:nvPr/>
          </p:nvGrpSpPr>
          <p:grpSpPr>
            <a:xfrm>
              <a:off x="5998329" y="1249307"/>
              <a:ext cx="1047574" cy="2263037"/>
              <a:chOff x="7064871" y="1424939"/>
              <a:chExt cx="1047574" cy="2263037"/>
            </a:xfrm>
          </p:grpSpPr>
          <p:pic>
            <p:nvPicPr>
              <p:cNvPr id="3" name="圖片 2"/>
              <p:cNvPicPr>
                <a:picLocks noChangeAspect="1"/>
              </p:cNvPicPr>
              <p:nvPr/>
            </p:nvPicPr>
            <p:blipFill>
              <a:blip r:embed="rId2"/>
              <a:stretch>
                <a:fillRect/>
              </a:stretch>
            </p:blipFill>
            <p:spPr>
              <a:xfrm>
                <a:off x="7064871" y="1424939"/>
                <a:ext cx="1047574" cy="2263037"/>
              </a:xfrm>
              <a:prstGeom prst="rect">
                <a:avLst/>
              </a:prstGeom>
            </p:spPr>
          </p:pic>
          <p:sp>
            <p:nvSpPr>
              <p:cNvPr id="11" name="Rectangle 34"/>
              <p:cNvSpPr/>
              <p:nvPr/>
            </p:nvSpPr>
            <p:spPr>
              <a:xfrm>
                <a:off x="7136078" y="2285954"/>
                <a:ext cx="920400" cy="1218770"/>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0800000" scaled="1"/>
                <a:tileRect/>
              </a:gradFill>
            </p:spPr>
            <p:txBody>
              <a:bodyPr wrap="square">
                <a:noAutofit/>
              </a:bodyPr>
              <a:lstStyle/>
              <a:p>
                <a:r>
                  <a:rPr lang="zh-TW" altLang="en-US" sz="1400" dirty="0">
                    <a:solidFill>
                      <a:schemeClr val="bg1"/>
                    </a:solidFill>
                    <a:latin typeface="Times New Roman" panose="02020603050405020304" pitchFamily="18" charset="0"/>
                    <a:cs typeface="Times New Roman" panose="02020603050405020304" pitchFamily="18" charset="0"/>
                  </a:rPr>
                  <a:t>漂白水</a:t>
                </a:r>
                <a:endParaRPr lang="en-US" altLang="zh-TW" sz="1400" dirty="0">
                  <a:solidFill>
                    <a:schemeClr val="bg1"/>
                  </a:solidFill>
                  <a:latin typeface="Times New Roman" panose="02020603050405020304" pitchFamily="18" charset="0"/>
                  <a:cs typeface="Times New Roman" panose="02020603050405020304" pitchFamily="18" charset="0"/>
                </a:endParaRPr>
              </a:p>
              <a:p>
                <a:endParaRPr lang="en-US" altLang="zh-TW" sz="1600" dirty="0">
                  <a:solidFill>
                    <a:schemeClr val="bg1"/>
                  </a:solidFill>
                  <a:latin typeface="Times New Roman" panose="02020603050405020304" pitchFamily="18" charset="0"/>
                  <a:cs typeface="Times New Roman" panose="02020603050405020304" pitchFamily="18" charset="0"/>
                </a:endParaRPr>
              </a:p>
              <a:p>
                <a:r>
                  <a:rPr lang="zh-TW" altLang="en-US" sz="1100" dirty="0">
                    <a:solidFill>
                      <a:schemeClr val="bg1"/>
                    </a:solidFill>
                    <a:latin typeface="Times New Roman" panose="02020603050405020304" pitchFamily="18" charset="0"/>
                    <a:cs typeface="Times New Roman" panose="02020603050405020304" pitchFamily="18" charset="0"/>
                  </a:rPr>
                  <a:t>主要成分</a:t>
                </a:r>
                <a:r>
                  <a:rPr lang="en-US" altLang="zh-TW" sz="1100" dirty="0">
                    <a:solidFill>
                      <a:schemeClr val="bg1"/>
                    </a:solidFill>
                    <a:latin typeface="Times New Roman" panose="02020603050405020304" pitchFamily="18" charset="0"/>
                    <a:cs typeface="Times New Roman" panose="02020603050405020304" pitchFamily="18" charset="0"/>
                  </a:rPr>
                  <a:t>:</a:t>
                </a:r>
              </a:p>
              <a:p>
                <a:r>
                  <a:rPr lang="zh-TW" altLang="en-US" sz="1100" dirty="0">
                    <a:solidFill>
                      <a:srgbClr val="FFFF00"/>
                    </a:solidFill>
                    <a:latin typeface="Times New Roman" panose="02020603050405020304" pitchFamily="18" charset="0"/>
                    <a:cs typeface="Times New Roman" panose="02020603050405020304" pitchFamily="18" charset="0"/>
                  </a:rPr>
                  <a:t>次氯酸鈉 </a:t>
                </a:r>
                <a:endParaRPr lang="en-US" altLang="zh-TW" sz="1100" dirty="0">
                  <a:solidFill>
                    <a:srgbClr val="FFFF00"/>
                  </a:solidFill>
                  <a:latin typeface="Times New Roman" panose="02020603050405020304" pitchFamily="18" charset="0"/>
                  <a:cs typeface="Times New Roman" panose="02020603050405020304" pitchFamily="18" charset="0"/>
                </a:endParaRPr>
              </a:p>
              <a:p>
                <a:endParaRPr lang="en-US" altLang="zh-TW" sz="1600" dirty="0">
                  <a:solidFill>
                    <a:schemeClr val="bg1"/>
                  </a:solidFill>
                  <a:latin typeface="Times New Roman" panose="02020603050405020304" pitchFamily="18" charset="0"/>
                  <a:cs typeface="Times New Roman" panose="02020603050405020304" pitchFamily="18" charset="0"/>
                </a:endParaRPr>
              </a:p>
            </p:txBody>
          </p:sp>
        </p:grpSp>
        <p:pic>
          <p:nvPicPr>
            <p:cNvPr id="12" name="圖片 11"/>
            <p:cNvPicPr>
              <a:picLocks noChangeAspect="1"/>
            </p:cNvPicPr>
            <p:nvPr/>
          </p:nvPicPr>
          <p:blipFill>
            <a:blip r:embed="rId2"/>
            <a:stretch>
              <a:fillRect/>
            </a:stretch>
          </p:blipFill>
          <p:spPr>
            <a:xfrm>
              <a:off x="7045903" y="1249307"/>
              <a:ext cx="1047574" cy="2263037"/>
            </a:xfrm>
            <a:prstGeom prst="rect">
              <a:avLst/>
            </a:prstGeom>
          </p:spPr>
        </p:pic>
        <p:sp>
          <p:nvSpPr>
            <p:cNvPr id="16" name="Rectangle 31"/>
            <p:cNvSpPr/>
            <p:nvPr/>
          </p:nvSpPr>
          <p:spPr>
            <a:xfrm>
              <a:off x="7114815" y="2117524"/>
              <a:ext cx="909750" cy="1218770"/>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0800000" scaled="1"/>
              <a:tileRect/>
            </a:gradFill>
          </p:spPr>
          <p:txBody>
            <a:bodyPr wrap="square">
              <a:noAutofit/>
            </a:bodyPr>
            <a:lstStyle/>
            <a:p>
              <a:r>
                <a:rPr lang="en-US" sz="1200" dirty="0" smtClean="0">
                  <a:solidFill>
                    <a:schemeClr val="bg1"/>
                  </a:solidFill>
                  <a:latin typeface="Times New Roman" panose="02020603050405020304" pitchFamily="18" charset="0"/>
                  <a:cs typeface="Times New Roman" panose="02020603050405020304" pitchFamily="18" charset="0"/>
                </a:rPr>
                <a:t>Bleach</a:t>
              </a:r>
              <a:endParaRPr lang="en-US" sz="1200" dirty="0">
                <a:solidFill>
                  <a:schemeClr val="bg1"/>
                </a:solidFill>
                <a:latin typeface="Times New Roman" panose="02020603050405020304" pitchFamily="18" charset="0"/>
                <a:cs typeface="Times New Roman" panose="02020603050405020304" pitchFamily="18" charset="0"/>
              </a:endParaRPr>
            </a:p>
            <a:p>
              <a:endParaRPr lang="en-US" sz="1000" dirty="0">
                <a:solidFill>
                  <a:schemeClr val="bg1"/>
                </a:solidFill>
                <a:latin typeface="Times New Roman" panose="02020603050405020304" pitchFamily="18" charset="0"/>
                <a:cs typeface="Times New Roman" panose="02020603050405020304" pitchFamily="18" charset="0"/>
              </a:endParaRPr>
            </a:p>
            <a:p>
              <a:r>
                <a:rPr lang="en-US" sz="900" dirty="0" smtClean="0">
                  <a:solidFill>
                    <a:schemeClr val="bg1"/>
                  </a:solidFill>
                  <a:latin typeface="Times New Roman" panose="02020603050405020304" pitchFamily="18" charset="0"/>
                  <a:cs typeface="Times New Roman" panose="02020603050405020304" pitchFamily="18" charset="0"/>
                </a:rPr>
                <a:t>Active </a:t>
              </a:r>
              <a:r>
                <a:rPr lang="en-US" sz="900" dirty="0">
                  <a:solidFill>
                    <a:schemeClr val="bg1"/>
                  </a:solidFill>
                  <a:latin typeface="Times New Roman" panose="02020603050405020304" pitchFamily="18" charset="0"/>
                  <a:cs typeface="Times New Roman" panose="02020603050405020304" pitchFamily="18" charset="0"/>
                </a:rPr>
                <a:t>ingredient:</a:t>
              </a:r>
            </a:p>
            <a:p>
              <a:r>
                <a:rPr lang="en-US" sz="900" dirty="0">
                  <a:solidFill>
                    <a:srgbClr val="FFFF00"/>
                  </a:solidFill>
                  <a:latin typeface="Times New Roman" panose="02020603050405020304" pitchFamily="18" charset="0"/>
                  <a:cs typeface="Times New Roman" panose="02020603050405020304" pitchFamily="18" charset="0"/>
                </a:rPr>
                <a:t>Sodium </a:t>
              </a:r>
              <a:r>
                <a:rPr lang="en-US" sz="900" dirty="0" smtClean="0">
                  <a:solidFill>
                    <a:srgbClr val="FFFF00"/>
                  </a:solidFill>
                  <a:latin typeface="Times New Roman" panose="02020603050405020304" pitchFamily="18" charset="0"/>
                  <a:cs typeface="Times New Roman" panose="02020603050405020304" pitchFamily="18" charset="0"/>
                </a:rPr>
                <a:t>hypochlorite</a:t>
              </a:r>
            </a:p>
            <a:p>
              <a:endParaRPr lang="en-US" sz="900" dirty="0">
                <a:solidFill>
                  <a:schemeClr val="bg1"/>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3247351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a:spLocks noGrp="1"/>
          </p:cNvSpPr>
          <p:nvPr>
            <p:ph type="ctrTitle" idx="4294967295"/>
          </p:nvPr>
        </p:nvSpPr>
        <p:spPr>
          <a:xfrm>
            <a:off x="624880" y="3228975"/>
            <a:ext cx="5535613" cy="1701800"/>
          </a:xfrm>
        </p:spPr>
        <p:txBody>
          <a:bodyPr/>
          <a:lstStyle/>
          <a:p>
            <a:pPr algn="l"/>
            <a:r>
              <a:rPr lang="zh-TW" altLang="en-US" sz="2400" dirty="0">
                <a:solidFill>
                  <a:schemeClr val="tx1"/>
                </a:solidFill>
              </a:rPr>
              <a:t>漂白水是一種强而有效的家居消毒劑，其主要成分（即有效成分）是</a:t>
            </a:r>
            <a:r>
              <a:rPr lang="zh-TW" altLang="en-US" sz="2400" b="1" dirty="0">
                <a:solidFill>
                  <a:schemeClr val="tx1"/>
                </a:solidFill>
              </a:rPr>
              <a:t>次氯酸鈉</a:t>
            </a:r>
            <a:r>
              <a:rPr lang="zh-TW" altLang="en-US" sz="2400" dirty="0">
                <a:solidFill>
                  <a:schemeClr val="tx1"/>
                </a:solidFill>
              </a:rPr>
              <a:t> </a:t>
            </a:r>
            <a:r>
              <a:rPr lang="en-US" altLang="zh-TW" sz="2400" dirty="0">
                <a:solidFill>
                  <a:schemeClr val="tx1"/>
                </a:solidFill>
                <a:latin typeface="Times New Roman" panose="02020603050405020304" pitchFamily="18" charset="0"/>
                <a:cs typeface="Times New Roman" panose="02020603050405020304" pitchFamily="18" charset="0"/>
              </a:rPr>
              <a:t>(Sodium hypochlorite)</a:t>
            </a:r>
            <a:r>
              <a:rPr lang="zh-TW" altLang="en-US" sz="2400" dirty="0">
                <a:solidFill>
                  <a:schemeClr val="tx1"/>
                </a:solidFill>
              </a:rPr>
              <a:t>，能使微生物的蛋白質變質，有效殺滅細菌、真菌及病毒。</a:t>
            </a:r>
            <a:endParaRPr lang="en-HK" sz="2400" dirty="0">
              <a:solidFill>
                <a:schemeClr val="tx1"/>
              </a:solidFill>
            </a:endParaRPr>
          </a:p>
        </p:txBody>
      </p:sp>
      <p:grpSp>
        <p:nvGrpSpPr>
          <p:cNvPr id="5" name="Group 4"/>
          <p:cNvGrpSpPr/>
          <p:nvPr/>
        </p:nvGrpSpPr>
        <p:grpSpPr>
          <a:xfrm>
            <a:off x="302204" y="535079"/>
            <a:ext cx="3097711" cy="1919777"/>
            <a:chOff x="717312" y="462686"/>
            <a:chExt cx="4130282" cy="2559702"/>
          </a:xfrm>
        </p:grpSpPr>
        <p:sp>
          <p:nvSpPr>
            <p:cNvPr id="11" name="Oval Callout 10"/>
            <p:cNvSpPr/>
            <p:nvPr/>
          </p:nvSpPr>
          <p:spPr>
            <a:xfrm>
              <a:off x="1588868" y="1340352"/>
              <a:ext cx="3258726" cy="1682036"/>
            </a:xfrm>
            <a:prstGeom prst="wedgeEllipseCallout">
              <a:avLst>
                <a:gd name="adj1" fmla="val -46334"/>
                <a:gd name="adj2" fmla="val -74294"/>
              </a:avLst>
            </a:prstGeom>
            <a:gradFill>
              <a:gsLst>
                <a:gs pos="0">
                  <a:schemeClr val="accent1">
                    <a:lumMod val="5000"/>
                    <a:lumOff val="95000"/>
                  </a:schemeClr>
                </a:gs>
                <a:gs pos="100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dirty="0">
                  <a:solidFill>
                    <a:schemeClr val="tx1"/>
                  </a:solidFill>
                </a:rPr>
                <a:t>漂白水含有什麼成分</a:t>
              </a:r>
              <a:r>
                <a:rPr lang="en-US" altLang="zh-TW" sz="2400" dirty="0">
                  <a:solidFill>
                    <a:schemeClr val="tx1"/>
                  </a:solidFill>
                </a:rPr>
                <a:t>?</a:t>
              </a:r>
              <a:r>
                <a:rPr lang="zh-TW" altLang="en-US" sz="2400" dirty="0">
                  <a:solidFill>
                    <a:schemeClr val="tx1"/>
                  </a:solidFill>
                </a:rPr>
                <a:t> </a:t>
              </a:r>
              <a:endParaRPr lang="en-HK" sz="2400" dirty="0">
                <a:solidFill>
                  <a:schemeClr val="tx1"/>
                </a:solidFill>
              </a:endParaRPr>
            </a:p>
          </p:txBody>
        </p:sp>
        <p:pic>
          <p:nvPicPr>
            <p:cNvPr id="2" name="Picture 1" descr="My submissive journey: Why always the good ones?"/>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17312" y="462686"/>
              <a:ext cx="1027015" cy="1605512"/>
            </a:xfrm>
            <a:prstGeom prst="rect">
              <a:avLst/>
            </a:prstGeom>
          </p:spPr>
        </p:pic>
      </p:grpSp>
      <p:grpSp>
        <p:nvGrpSpPr>
          <p:cNvPr id="6" name="Group 5"/>
          <p:cNvGrpSpPr/>
          <p:nvPr/>
        </p:nvGrpSpPr>
        <p:grpSpPr>
          <a:xfrm>
            <a:off x="3633179" y="498322"/>
            <a:ext cx="3365226" cy="2118329"/>
            <a:chOff x="5108851" y="-787019"/>
            <a:chExt cx="4486968" cy="2824439"/>
          </a:xfrm>
        </p:grpSpPr>
        <p:sp>
          <p:nvSpPr>
            <p:cNvPr id="12" name="Oval Callout 11"/>
            <p:cNvSpPr/>
            <p:nvPr/>
          </p:nvSpPr>
          <p:spPr>
            <a:xfrm>
              <a:off x="5108851" y="-787019"/>
              <a:ext cx="3258726" cy="1959005"/>
            </a:xfrm>
            <a:prstGeom prst="wedgeEllipseCallout">
              <a:avLst>
                <a:gd name="adj1" fmla="val 49666"/>
                <a:gd name="adj2" fmla="val 43523"/>
              </a:avLst>
            </a:prstGeom>
            <a:gradFill>
              <a:gsLst>
                <a:gs pos="0">
                  <a:schemeClr val="accent1">
                    <a:lumMod val="5000"/>
                    <a:lumOff val="95000"/>
                  </a:schemeClr>
                </a:gs>
                <a:gs pos="100000">
                  <a:schemeClr val="accent1">
                    <a:lumMod val="45000"/>
                    <a:lumOff val="55000"/>
                  </a:schemeClr>
                </a:gs>
                <a:gs pos="83000">
                  <a:schemeClr val="accent1">
                    <a:lumMod val="45000"/>
                    <a:lumOff val="55000"/>
                  </a:schemeClr>
                </a:gs>
                <a:gs pos="68000">
                  <a:schemeClr val="accent1">
                    <a:lumMod val="30000"/>
                    <a:lumOff val="70000"/>
                  </a:schemeClr>
                </a:gs>
              </a:gsLst>
              <a:lin ang="5400000" scaled="1"/>
            </a:gra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altLang="zh-TW" sz="2400" dirty="0">
                <a:solidFill>
                  <a:schemeClr val="tx1"/>
                </a:solidFill>
              </a:endParaRPr>
            </a:p>
            <a:p>
              <a:pPr algn="ctr"/>
              <a:r>
                <a:rPr lang="zh-TW" altLang="en-US" sz="2400" dirty="0">
                  <a:solidFill>
                    <a:schemeClr val="tx1"/>
                  </a:solidFill>
                </a:rPr>
                <a:t>為什麼漂白水能夠消毒和殺菌</a:t>
              </a:r>
              <a:r>
                <a:rPr lang="en-US" altLang="zh-TW" sz="2400" dirty="0">
                  <a:solidFill>
                    <a:schemeClr val="tx1"/>
                  </a:solidFill>
                </a:rPr>
                <a:t>?</a:t>
              </a:r>
              <a:br>
                <a:rPr lang="en-US" altLang="zh-TW" sz="2400" dirty="0">
                  <a:solidFill>
                    <a:schemeClr val="tx1"/>
                  </a:solidFill>
                </a:rPr>
              </a:br>
              <a:endParaRPr lang="en-HK" sz="2400" dirty="0">
                <a:solidFill>
                  <a:schemeClr val="tx1"/>
                </a:solidFill>
              </a:endParaRPr>
            </a:p>
          </p:txBody>
        </p:sp>
        <p:pic>
          <p:nvPicPr>
            <p:cNvPr id="3" name="Picture 2" descr="75+ Free Stock Images 3D Human Character Best Collection ..."/>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212117" y="192484"/>
              <a:ext cx="1383702" cy="1844936"/>
            </a:xfrm>
            <a:prstGeom prst="rect">
              <a:avLst/>
            </a:prstGeom>
          </p:spPr>
        </p:pic>
      </p:grpSp>
      <p:sp>
        <p:nvSpPr>
          <p:cNvPr id="7" name="文字方塊 6"/>
          <p:cNvSpPr txBox="1"/>
          <p:nvPr/>
        </p:nvSpPr>
        <p:spPr>
          <a:xfrm>
            <a:off x="624880" y="5350998"/>
            <a:ext cx="5720647" cy="646331"/>
          </a:xfrm>
          <a:prstGeom prst="rect">
            <a:avLst/>
          </a:prstGeom>
          <a:noFill/>
        </p:spPr>
        <p:txBody>
          <a:bodyPr wrap="square" rtlCol="0">
            <a:spAutoFit/>
          </a:bodyPr>
          <a:lstStyle/>
          <a:p>
            <a:r>
              <a:rPr lang="zh-TW" altLang="en-US" sz="1200" dirty="0">
                <a:solidFill>
                  <a:srgbClr val="7030A0"/>
                </a:solidFill>
              </a:rPr>
              <a:t>資料來源：</a:t>
            </a:r>
            <a:endParaRPr lang="en-US" altLang="zh-TW" sz="1200" dirty="0">
              <a:solidFill>
                <a:srgbClr val="7030A0"/>
              </a:solidFill>
            </a:endParaRPr>
          </a:p>
          <a:p>
            <a:r>
              <a:rPr lang="zh-TW" altLang="en-US" sz="1200" dirty="0">
                <a:solidFill>
                  <a:srgbClr val="7030A0"/>
                </a:solidFill>
              </a:rPr>
              <a:t>衛生防護中心「漂白水使用</a:t>
            </a:r>
            <a:r>
              <a:rPr lang="zh-TW" altLang="en-US" sz="1200" dirty="0" smtClean="0">
                <a:solidFill>
                  <a:srgbClr val="7030A0"/>
                </a:solidFill>
              </a:rPr>
              <a:t>」</a:t>
            </a:r>
            <a:endParaRPr lang="zh-TW" altLang="en-US" sz="1200" dirty="0">
              <a:solidFill>
                <a:srgbClr val="7030A0"/>
              </a:solidFill>
            </a:endParaRPr>
          </a:p>
          <a:p>
            <a:r>
              <a:rPr lang="en-US" altLang="zh-TW" sz="1200" dirty="0">
                <a:solidFill>
                  <a:srgbClr val="7030A0"/>
                </a:solidFill>
              </a:rPr>
              <a:t>https://www.chp.gov.hk/files/pdf/the_use_of_bleach_chi.pdf</a:t>
            </a:r>
            <a:endParaRPr lang="zh-HK" altLang="en-US" sz="1200" dirty="0">
              <a:solidFill>
                <a:srgbClr val="7030A0"/>
              </a:solidFill>
            </a:endParaRPr>
          </a:p>
        </p:txBody>
      </p:sp>
      <p:sp>
        <p:nvSpPr>
          <p:cNvPr id="17" name="投影片編號版面配置區 2"/>
          <p:cNvSpPr>
            <a:spLocks noGrp="1"/>
          </p:cNvSpPr>
          <p:nvPr>
            <p:ph type="sldNum" sz="quarter" idx="12"/>
          </p:nvPr>
        </p:nvSpPr>
        <p:spPr>
          <a:xfrm>
            <a:off x="8231913" y="6490249"/>
            <a:ext cx="512638" cy="365125"/>
          </a:xfrm>
        </p:spPr>
        <p:txBody>
          <a:bodyPr/>
          <a:lstStyle/>
          <a:p>
            <a:fld id="{D57F1E4F-1CFF-5643-939E-217C01CDF565}" type="slidenum">
              <a:rPr lang="en-US" sz="1200" smtClean="0">
                <a:solidFill>
                  <a:srgbClr val="002060"/>
                </a:solidFill>
              </a:rPr>
              <a:pPr/>
              <a:t>3</a:t>
            </a:fld>
            <a:endParaRPr lang="en-US" sz="1200" dirty="0">
              <a:solidFill>
                <a:srgbClr val="002060"/>
              </a:solidFill>
            </a:endParaRPr>
          </a:p>
        </p:txBody>
      </p:sp>
      <p:grpSp>
        <p:nvGrpSpPr>
          <p:cNvPr id="16" name="群組 15"/>
          <p:cNvGrpSpPr/>
          <p:nvPr/>
        </p:nvGrpSpPr>
        <p:grpSpPr>
          <a:xfrm>
            <a:off x="6803872" y="4140124"/>
            <a:ext cx="2095148" cy="2263037"/>
            <a:chOff x="5998329" y="1249307"/>
            <a:chExt cx="2095148" cy="2263037"/>
          </a:xfrm>
        </p:grpSpPr>
        <p:grpSp>
          <p:nvGrpSpPr>
            <p:cNvPr id="18" name="群組 17"/>
            <p:cNvGrpSpPr/>
            <p:nvPr/>
          </p:nvGrpSpPr>
          <p:grpSpPr>
            <a:xfrm>
              <a:off x="5998329" y="1249307"/>
              <a:ext cx="1047574" cy="2263037"/>
              <a:chOff x="7064871" y="1424939"/>
              <a:chExt cx="1047574" cy="2263037"/>
            </a:xfrm>
          </p:grpSpPr>
          <p:pic>
            <p:nvPicPr>
              <p:cNvPr id="21" name="圖片 20"/>
              <p:cNvPicPr>
                <a:picLocks noChangeAspect="1"/>
              </p:cNvPicPr>
              <p:nvPr/>
            </p:nvPicPr>
            <p:blipFill>
              <a:blip r:embed="rId4"/>
              <a:stretch>
                <a:fillRect/>
              </a:stretch>
            </p:blipFill>
            <p:spPr>
              <a:xfrm>
                <a:off x="7064871" y="1424939"/>
                <a:ext cx="1047574" cy="2263037"/>
              </a:xfrm>
              <a:prstGeom prst="rect">
                <a:avLst/>
              </a:prstGeom>
            </p:spPr>
          </p:pic>
          <p:sp>
            <p:nvSpPr>
              <p:cNvPr id="23" name="Rectangle 34"/>
              <p:cNvSpPr/>
              <p:nvPr/>
            </p:nvSpPr>
            <p:spPr>
              <a:xfrm>
                <a:off x="7136078" y="2285954"/>
                <a:ext cx="920400" cy="1218770"/>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0800000" scaled="1"/>
                <a:tileRect/>
              </a:gradFill>
            </p:spPr>
            <p:txBody>
              <a:bodyPr wrap="square">
                <a:noAutofit/>
              </a:bodyPr>
              <a:lstStyle/>
              <a:p>
                <a:r>
                  <a:rPr lang="zh-TW" altLang="en-US" sz="1400" dirty="0">
                    <a:solidFill>
                      <a:schemeClr val="bg1"/>
                    </a:solidFill>
                    <a:latin typeface="Times New Roman" panose="02020603050405020304" pitchFamily="18" charset="0"/>
                    <a:cs typeface="Times New Roman" panose="02020603050405020304" pitchFamily="18" charset="0"/>
                  </a:rPr>
                  <a:t>漂白水</a:t>
                </a:r>
                <a:endParaRPr lang="en-US" altLang="zh-TW" sz="1400" dirty="0">
                  <a:solidFill>
                    <a:schemeClr val="bg1"/>
                  </a:solidFill>
                  <a:latin typeface="Times New Roman" panose="02020603050405020304" pitchFamily="18" charset="0"/>
                  <a:cs typeface="Times New Roman" panose="02020603050405020304" pitchFamily="18" charset="0"/>
                </a:endParaRPr>
              </a:p>
              <a:p>
                <a:endParaRPr lang="en-US" altLang="zh-TW" sz="1600" dirty="0">
                  <a:solidFill>
                    <a:schemeClr val="bg1"/>
                  </a:solidFill>
                  <a:latin typeface="Times New Roman" panose="02020603050405020304" pitchFamily="18" charset="0"/>
                  <a:cs typeface="Times New Roman" panose="02020603050405020304" pitchFamily="18" charset="0"/>
                </a:endParaRPr>
              </a:p>
              <a:p>
                <a:r>
                  <a:rPr lang="zh-TW" altLang="en-US" sz="1100" dirty="0">
                    <a:solidFill>
                      <a:schemeClr val="bg1"/>
                    </a:solidFill>
                    <a:latin typeface="Times New Roman" panose="02020603050405020304" pitchFamily="18" charset="0"/>
                    <a:cs typeface="Times New Roman" panose="02020603050405020304" pitchFamily="18" charset="0"/>
                  </a:rPr>
                  <a:t>主要成分</a:t>
                </a:r>
                <a:r>
                  <a:rPr lang="en-US" altLang="zh-TW" sz="1100" dirty="0">
                    <a:solidFill>
                      <a:schemeClr val="bg1"/>
                    </a:solidFill>
                    <a:latin typeface="Times New Roman" panose="02020603050405020304" pitchFamily="18" charset="0"/>
                    <a:cs typeface="Times New Roman" panose="02020603050405020304" pitchFamily="18" charset="0"/>
                  </a:rPr>
                  <a:t>:</a:t>
                </a:r>
              </a:p>
              <a:p>
                <a:r>
                  <a:rPr lang="zh-TW" altLang="en-US" sz="1100" dirty="0">
                    <a:solidFill>
                      <a:srgbClr val="FFFF00"/>
                    </a:solidFill>
                    <a:latin typeface="Times New Roman" panose="02020603050405020304" pitchFamily="18" charset="0"/>
                    <a:cs typeface="Times New Roman" panose="02020603050405020304" pitchFamily="18" charset="0"/>
                  </a:rPr>
                  <a:t>次氯酸鈉 </a:t>
                </a:r>
                <a:endParaRPr lang="en-US" altLang="zh-TW" sz="1100" dirty="0">
                  <a:solidFill>
                    <a:srgbClr val="FFFF00"/>
                  </a:solidFill>
                  <a:latin typeface="Times New Roman" panose="02020603050405020304" pitchFamily="18" charset="0"/>
                  <a:cs typeface="Times New Roman" panose="02020603050405020304" pitchFamily="18" charset="0"/>
                </a:endParaRPr>
              </a:p>
              <a:p>
                <a:endParaRPr lang="en-US" altLang="zh-TW" sz="1600" dirty="0">
                  <a:solidFill>
                    <a:schemeClr val="bg1"/>
                  </a:solidFill>
                  <a:latin typeface="Times New Roman" panose="02020603050405020304" pitchFamily="18" charset="0"/>
                  <a:cs typeface="Times New Roman" panose="02020603050405020304" pitchFamily="18" charset="0"/>
                </a:endParaRPr>
              </a:p>
            </p:txBody>
          </p:sp>
        </p:grpSp>
        <p:pic>
          <p:nvPicPr>
            <p:cNvPr id="19" name="圖片 18"/>
            <p:cNvPicPr>
              <a:picLocks noChangeAspect="1"/>
            </p:cNvPicPr>
            <p:nvPr/>
          </p:nvPicPr>
          <p:blipFill>
            <a:blip r:embed="rId4"/>
            <a:stretch>
              <a:fillRect/>
            </a:stretch>
          </p:blipFill>
          <p:spPr>
            <a:xfrm>
              <a:off x="7045903" y="1249307"/>
              <a:ext cx="1047574" cy="2263037"/>
            </a:xfrm>
            <a:prstGeom prst="rect">
              <a:avLst/>
            </a:prstGeom>
          </p:spPr>
        </p:pic>
        <p:sp>
          <p:nvSpPr>
            <p:cNvPr id="20" name="Rectangle 31"/>
            <p:cNvSpPr/>
            <p:nvPr/>
          </p:nvSpPr>
          <p:spPr>
            <a:xfrm>
              <a:off x="7114815" y="2117524"/>
              <a:ext cx="909750" cy="1218770"/>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0800000" scaled="1"/>
              <a:tileRect/>
            </a:gradFill>
          </p:spPr>
          <p:txBody>
            <a:bodyPr wrap="square">
              <a:noAutofit/>
            </a:bodyPr>
            <a:lstStyle/>
            <a:p>
              <a:r>
                <a:rPr lang="en-US" sz="1200" dirty="0" smtClean="0">
                  <a:solidFill>
                    <a:schemeClr val="bg1"/>
                  </a:solidFill>
                  <a:latin typeface="Times New Roman" panose="02020603050405020304" pitchFamily="18" charset="0"/>
                  <a:cs typeface="Times New Roman" panose="02020603050405020304" pitchFamily="18" charset="0"/>
                </a:rPr>
                <a:t>Bleach</a:t>
              </a:r>
              <a:endParaRPr lang="en-US" sz="1200" dirty="0">
                <a:solidFill>
                  <a:schemeClr val="bg1"/>
                </a:solidFill>
                <a:latin typeface="Times New Roman" panose="02020603050405020304" pitchFamily="18" charset="0"/>
                <a:cs typeface="Times New Roman" panose="02020603050405020304" pitchFamily="18" charset="0"/>
              </a:endParaRPr>
            </a:p>
            <a:p>
              <a:endParaRPr lang="en-US" sz="1000" dirty="0">
                <a:solidFill>
                  <a:schemeClr val="bg1"/>
                </a:solidFill>
                <a:latin typeface="Times New Roman" panose="02020603050405020304" pitchFamily="18" charset="0"/>
                <a:cs typeface="Times New Roman" panose="02020603050405020304" pitchFamily="18" charset="0"/>
              </a:endParaRPr>
            </a:p>
            <a:p>
              <a:r>
                <a:rPr lang="en-US" sz="900" dirty="0" smtClean="0">
                  <a:solidFill>
                    <a:schemeClr val="bg1"/>
                  </a:solidFill>
                  <a:latin typeface="Times New Roman" panose="02020603050405020304" pitchFamily="18" charset="0"/>
                  <a:cs typeface="Times New Roman" panose="02020603050405020304" pitchFamily="18" charset="0"/>
                </a:rPr>
                <a:t>Active </a:t>
              </a:r>
              <a:r>
                <a:rPr lang="en-US" sz="900" dirty="0">
                  <a:solidFill>
                    <a:schemeClr val="bg1"/>
                  </a:solidFill>
                  <a:latin typeface="Times New Roman" panose="02020603050405020304" pitchFamily="18" charset="0"/>
                  <a:cs typeface="Times New Roman" panose="02020603050405020304" pitchFamily="18" charset="0"/>
                </a:rPr>
                <a:t>ingredient:</a:t>
              </a:r>
            </a:p>
            <a:p>
              <a:r>
                <a:rPr lang="en-US" sz="900" dirty="0">
                  <a:solidFill>
                    <a:srgbClr val="FFFF00"/>
                  </a:solidFill>
                  <a:latin typeface="Times New Roman" panose="02020603050405020304" pitchFamily="18" charset="0"/>
                  <a:cs typeface="Times New Roman" panose="02020603050405020304" pitchFamily="18" charset="0"/>
                </a:rPr>
                <a:t>Sodium </a:t>
              </a:r>
              <a:r>
                <a:rPr lang="en-US" sz="900" dirty="0" smtClean="0">
                  <a:solidFill>
                    <a:srgbClr val="FFFF00"/>
                  </a:solidFill>
                  <a:latin typeface="Times New Roman" panose="02020603050405020304" pitchFamily="18" charset="0"/>
                  <a:cs typeface="Times New Roman" panose="02020603050405020304" pitchFamily="18" charset="0"/>
                </a:rPr>
                <a:t>hypochlorite</a:t>
              </a:r>
            </a:p>
            <a:p>
              <a:endParaRPr lang="en-US" sz="900" dirty="0">
                <a:solidFill>
                  <a:schemeClr val="bg1"/>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737472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00505" y="3583780"/>
            <a:ext cx="5812996" cy="2067233"/>
          </a:xfrm>
          <a:prstGeom prst="rect">
            <a:avLst/>
          </a:prstGeom>
        </p:spPr>
        <p:txBody>
          <a:bodyPr wrap="square">
            <a:spAutoFit/>
          </a:bodyPr>
          <a:lstStyle/>
          <a:p>
            <a:pPr algn="just" fontAlgn="base">
              <a:spcAft>
                <a:spcPts val="450"/>
              </a:spcAft>
              <a:buClr>
                <a:srgbClr val="000000"/>
              </a:buClr>
            </a:pPr>
            <a:r>
              <a:rPr lang="zh-TW" altLang="en-US" sz="2000" b="1" kern="0" dirty="0">
                <a:solidFill>
                  <a:srgbClr val="7030A0"/>
                </a:solidFill>
                <a:uFill>
                  <a:solidFill>
                    <a:srgbClr val="000000"/>
                  </a:solidFill>
                </a:uFill>
                <a:latin typeface="Times New Roman" panose="02020603050405020304" pitchFamily="18" charset="0"/>
                <a:cs typeface="Times New Roman" panose="02020603050405020304" pitchFamily="18" charset="0"/>
              </a:rPr>
              <a:t>練習</a:t>
            </a:r>
            <a:r>
              <a:rPr lang="en-US" altLang="zh-TW" sz="2000" b="1" kern="0" dirty="0">
                <a:solidFill>
                  <a:srgbClr val="7030A0"/>
                </a:solidFill>
                <a:uFill>
                  <a:solidFill>
                    <a:srgbClr val="000000"/>
                  </a:solidFill>
                </a:uFill>
                <a:latin typeface="Times New Roman" panose="02020603050405020304" pitchFamily="18" charset="0"/>
                <a:cs typeface="Times New Roman" panose="02020603050405020304" pitchFamily="18" charset="0"/>
              </a:rPr>
              <a:t>︰</a:t>
            </a:r>
          </a:p>
          <a:p>
            <a:pPr marL="385763" indent="-385763" algn="just" fontAlgn="base">
              <a:spcAft>
                <a:spcPts val="450"/>
              </a:spcAft>
              <a:buClr>
                <a:srgbClr val="000000"/>
              </a:buClr>
              <a:buFont typeface="+mj-lt"/>
              <a:buAutoNum type="arabicPeriod"/>
            </a:pPr>
            <a:r>
              <a:rPr lang="zh-TW" altLang="zh-HK" sz="2000" dirty="0">
                <a:solidFill>
                  <a:srgbClr val="7030A0"/>
                </a:solidFill>
                <a:latin typeface="Times New Roman" panose="02020603050405020304" pitchFamily="18" charset="0"/>
                <a:cs typeface="Times New Roman" panose="02020603050405020304" pitchFamily="18" charset="0"/>
              </a:rPr>
              <a:t>計算在</a:t>
            </a:r>
            <a:r>
              <a:rPr lang="en-US" altLang="zh-TW" sz="2000" dirty="0">
                <a:solidFill>
                  <a:srgbClr val="7030A0"/>
                </a:solidFill>
                <a:latin typeface="Times New Roman" panose="02020603050405020304" pitchFamily="18" charset="0"/>
                <a:cs typeface="Times New Roman" panose="02020603050405020304" pitchFamily="18" charset="0"/>
              </a:rPr>
              <a:t> </a:t>
            </a:r>
            <a:r>
              <a:rPr lang="zh-TW" altLang="zh-HK" sz="2000" dirty="0" smtClean="0">
                <a:solidFill>
                  <a:srgbClr val="7030A0"/>
                </a:solidFill>
                <a:latin typeface="Times New Roman" panose="02020603050405020304" pitchFamily="18" charset="0"/>
                <a:cs typeface="Times New Roman" panose="02020603050405020304" pitchFamily="18" charset="0"/>
              </a:rPr>
              <a:t>500</a:t>
            </a:r>
            <a:r>
              <a:rPr lang="en-US" altLang="zh-TW" sz="2000" dirty="0" smtClean="0">
                <a:solidFill>
                  <a:srgbClr val="7030A0"/>
                </a:solidFill>
                <a:latin typeface="Times New Roman" panose="02020603050405020304" pitchFamily="18" charset="0"/>
                <a:cs typeface="Times New Roman" panose="02020603050405020304" pitchFamily="18" charset="0"/>
              </a:rPr>
              <a:t> mL</a:t>
            </a:r>
            <a:r>
              <a:rPr lang="zh-TW" altLang="zh-HK" sz="2000" dirty="0" smtClean="0">
                <a:solidFill>
                  <a:srgbClr val="7030A0"/>
                </a:solidFill>
                <a:latin typeface="Times New Roman" panose="02020603050405020304" pitchFamily="18" charset="0"/>
                <a:cs typeface="Times New Roman" panose="02020603050405020304" pitchFamily="18" charset="0"/>
              </a:rPr>
              <a:t>「</a:t>
            </a:r>
            <a:r>
              <a:rPr lang="zh-TW" altLang="zh-HK" sz="2000" dirty="0">
                <a:solidFill>
                  <a:srgbClr val="7030A0"/>
                </a:solidFill>
                <a:latin typeface="Times New Roman" panose="02020603050405020304" pitchFamily="18" charset="0"/>
                <a:cs typeface="Times New Roman" panose="02020603050405020304" pitchFamily="18" charset="0"/>
              </a:rPr>
              <a:t>1:99」稀釋漂白水和</a:t>
            </a:r>
            <a:r>
              <a:rPr lang="en-US" altLang="zh-TW" sz="2000" dirty="0">
                <a:solidFill>
                  <a:srgbClr val="7030A0"/>
                </a:solidFill>
                <a:latin typeface="Times New Roman" panose="02020603050405020304" pitchFamily="18" charset="0"/>
                <a:cs typeface="Times New Roman" panose="02020603050405020304" pitchFamily="18" charset="0"/>
              </a:rPr>
              <a:t> </a:t>
            </a:r>
            <a:r>
              <a:rPr lang="zh-TW" altLang="zh-HK" sz="2000" dirty="0" smtClean="0">
                <a:solidFill>
                  <a:srgbClr val="7030A0"/>
                </a:solidFill>
                <a:latin typeface="Times New Roman" panose="02020603050405020304" pitchFamily="18" charset="0"/>
                <a:cs typeface="Times New Roman" panose="02020603050405020304" pitchFamily="18" charset="0"/>
              </a:rPr>
              <a:t>500</a:t>
            </a:r>
            <a:r>
              <a:rPr lang="en-US" altLang="zh-TW" sz="2000" dirty="0" smtClean="0">
                <a:solidFill>
                  <a:srgbClr val="7030A0"/>
                </a:solidFill>
                <a:latin typeface="Times New Roman" panose="02020603050405020304" pitchFamily="18" charset="0"/>
                <a:cs typeface="Times New Roman" panose="02020603050405020304" pitchFamily="18" charset="0"/>
              </a:rPr>
              <a:t> mL</a:t>
            </a:r>
            <a:r>
              <a:rPr lang="zh-TW" altLang="zh-HK" sz="2000" dirty="0" smtClean="0">
                <a:solidFill>
                  <a:srgbClr val="7030A0"/>
                </a:solidFill>
                <a:latin typeface="Times New Roman" panose="02020603050405020304" pitchFamily="18" charset="0"/>
                <a:cs typeface="Times New Roman" panose="02020603050405020304" pitchFamily="18" charset="0"/>
              </a:rPr>
              <a:t>「</a:t>
            </a:r>
            <a:r>
              <a:rPr lang="zh-TW" altLang="zh-HK" sz="2000" dirty="0">
                <a:solidFill>
                  <a:srgbClr val="7030A0"/>
                </a:solidFill>
                <a:latin typeface="Times New Roman" panose="02020603050405020304" pitchFamily="18" charset="0"/>
                <a:cs typeface="Times New Roman" panose="02020603050405020304" pitchFamily="18" charset="0"/>
              </a:rPr>
              <a:t>1</a:t>
            </a:r>
            <a:r>
              <a:rPr lang="en-US" altLang="zh-HK" sz="2000" dirty="0">
                <a:solidFill>
                  <a:srgbClr val="7030A0"/>
                </a:solidFill>
                <a:latin typeface="Times New Roman" panose="02020603050405020304" pitchFamily="18" charset="0"/>
                <a:cs typeface="Times New Roman" panose="02020603050405020304" pitchFamily="18" charset="0"/>
              </a:rPr>
              <a:t>:4</a:t>
            </a:r>
            <a:r>
              <a:rPr lang="zh-TW" altLang="zh-HK" sz="2000" dirty="0">
                <a:solidFill>
                  <a:srgbClr val="7030A0"/>
                </a:solidFill>
                <a:latin typeface="Times New Roman" panose="02020603050405020304" pitchFamily="18" charset="0"/>
                <a:cs typeface="Times New Roman" panose="02020603050405020304" pitchFamily="18" charset="0"/>
              </a:rPr>
              <a:t>」稀釋漂白水中，漂白水和清水的份量分別是</a:t>
            </a:r>
            <a:r>
              <a:rPr lang="zh-TW" altLang="zh-HK" sz="2000" dirty="0" smtClean="0">
                <a:solidFill>
                  <a:srgbClr val="7030A0"/>
                </a:solidFill>
                <a:latin typeface="Times New Roman" panose="02020603050405020304" pitchFamily="18" charset="0"/>
                <a:cs typeface="Times New Roman" panose="02020603050405020304" pitchFamily="18" charset="0"/>
              </a:rPr>
              <a:t>多少</a:t>
            </a:r>
            <a:r>
              <a:rPr lang="en-US" altLang="zh-TW" sz="2000" dirty="0" smtClean="0">
                <a:solidFill>
                  <a:srgbClr val="7030A0"/>
                </a:solidFill>
                <a:latin typeface="Times New Roman" panose="02020603050405020304" pitchFamily="18" charset="0"/>
                <a:cs typeface="Times New Roman" panose="02020603050405020304" pitchFamily="18" charset="0"/>
              </a:rPr>
              <a:t> mL</a:t>
            </a:r>
            <a:r>
              <a:rPr lang="zh-TW" altLang="zh-HK" sz="2000" dirty="0" smtClean="0">
                <a:solidFill>
                  <a:srgbClr val="7030A0"/>
                </a:solidFill>
                <a:latin typeface="Times New Roman" panose="02020603050405020304" pitchFamily="18" charset="0"/>
                <a:cs typeface="Times New Roman" panose="02020603050405020304" pitchFamily="18" charset="0"/>
              </a:rPr>
              <a:t>。</a:t>
            </a:r>
            <a:endParaRPr lang="en-US" altLang="zh-TW" sz="2000" dirty="0">
              <a:solidFill>
                <a:srgbClr val="7030A0"/>
              </a:solidFill>
              <a:latin typeface="Times New Roman" panose="02020603050405020304" pitchFamily="18" charset="0"/>
              <a:cs typeface="Times New Roman" panose="02020603050405020304" pitchFamily="18" charset="0"/>
            </a:endParaRPr>
          </a:p>
          <a:p>
            <a:pPr marL="385763" indent="-385763" algn="just" fontAlgn="base">
              <a:spcAft>
                <a:spcPts val="450"/>
              </a:spcAft>
              <a:buClr>
                <a:srgbClr val="000000"/>
              </a:buClr>
              <a:buFont typeface="+mj-lt"/>
              <a:buAutoNum type="arabicPeriod"/>
            </a:pPr>
            <a:r>
              <a:rPr lang="zh-TW" altLang="zh-HK" sz="2000" dirty="0">
                <a:solidFill>
                  <a:srgbClr val="7030A0"/>
                </a:solidFill>
                <a:latin typeface="Times New Roman" panose="02020603050405020304" pitchFamily="18" charset="0"/>
                <a:cs typeface="Times New Roman" panose="02020603050405020304" pitchFamily="18" charset="0"/>
              </a:rPr>
              <a:t>探究如何</a:t>
            </a:r>
            <a:r>
              <a:rPr lang="zh-TW" altLang="zh-HK" sz="2000" dirty="0" smtClean="0">
                <a:solidFill>
                  <a:srgbClr val="7030A0"/>
                </a:solidFill>
                <a:latin typeface="Times New Roman" panose="02020603050405020304" pitchFamily="18" charset="0"/>
                <a:cs typeface="Times New Roman" panose="02020603050405020304" pitchFamily="18" charset="0"/>
              </a:rPr>
              <a:t>由清水</a:t>
            </a:r>
            <a:r>
              <a:rPr lang="zh-TW" altLang="en-US" sz="2000" dirty="0" smtClean="0">
                <a:solidFill>
                  <a:srgbClr val="7030A0"/>
                </a:solidFill>
                <a:latin typeface="Times New Roman" panose="02020603050405020304" pitchFamily="18" charset="0"/>
                <a:cs typeface="Times New Roman" panose="02020603050405020304" pitchFamily="18" charset="0"/>
              </a:rPr>
              <a:t>和 </a:t>
            </a:r>
            <a:r>
              <a:rPr lang="zh-TW" altLang="zh-HK" sz="2000" dirty="0" smtClean="0">
                <a:solidFill>
                  <a:srgbClr val="7030A0"/>
                </a:solidFill>
                <a:latin typeface="Times New Roman" panose="02020603050405020304" pitchFamily="18" charset="0"/>
                <a:cs typeface="Times New Roman" panose="02020603050405020304" pitchFamily="18" charset="0"/>
              </a:rPr>
              <a:t>200</a:t>
            </a:r>
            <a:r>
              <a:rPr lang="en-US" altLang="zh-TW" sz="2000" dirty="0" smtClean="0">
                <a:solidFill>
                  <a:srgbClr val="7030A0"/>
                </a:solidFill>
                <a:latin typeface="Times New Roman" panose="02020603050405020304" pitchFamily="18" charset="0"/>
                <a:cs typeface="Times New Roman" panose="02020603050405020304" pitchFamily="18" charset="0"/>
              </a:rPr>
              <a:t> mL </a:t>
            </a:r>
            <a:r>
              <a:rPr lang="zh-TW" altLang="zh-HK" sz="2000" dirty="0" smtClean="0">
                <a:solidFill>
                  <a:srgbClr val="7030A0"/>
                </a:solidFill>
                <a:latin typeface="Times New Roman" panose="02020603050405020304" pitchFamily="18" charset="0"/>
                <a:cs typeface="Times New Roman" panose="02020603050405020304" pitchFamily="18" charset="0"/>
              </a:rPr>
              <a:t>的</a:t>
            </a:r>
            <a:r>
              <a:rPr lang="zh-TW" altLang="zh-HK" sz="2000" dirty="0">
                <a:solidFill>
                  <a:srgbClr val="7030A0"/>
                </a:solidFill>
                <a:latin typeface="Times New Roman" panose="02020603050405020304" pitchFamily="18" charset="0"/>
                <a:cs typeface="Times New Roman" panose="02020603050405020304" pitchFamily="18" charset="0"/>
              </a:rPr>
              <a:t>「1</a:t>
            </a:r>
            <a:r>
              <a:rPr lang="en-US" altLang="zh-HK" sz="2000" dirty="0">
                <a:solidFill>
                  <a:srgbClr val="7030A0"/>
                </a:solidFill>
                <a:latin typeface="Times New Roman" panose="02020603050405020304" pitchFamily="18" charset="0"/>
                <a:cs typeface="Times New Roman" panose="02020603050405020304" pitchFamily="18" charset="0"/>
              </a:rPr>
              <a:t>:4</a:t>
            </a:r>
            <a:r>
              <a:rPr lang="zh-TW" altLang="zh-HK" sz="2000" dirty="0">
                <a:solidFill>
                  <a:srgbClr val="7030A0"/>
                </a:solidFill>
                <a:latin typeface="Times New Roman" panose="02020603050405020304" pitchFamily="18" charset="0"/>
                <a:cs typeface="Times New Roman" panose="02020603050405020304" pitchFamily="18" charset="0"/>
              </a:rPr>
              <a:t>」稀釋漂</a:t>
            </a:r>
            <a:r>
              <a:rPr lang="zh-TW" altLang="zh-HK" sz="2000" dirty="0" smtClean="0">
                <a:solidFill>
                  <a:srgbClr val="7030A0"/>
                </a:solidFill>
                <a:latin typeface="Times New Roman" panose="02020603050405020304" pitchFamily="18" charset="0"/>
                <a:cs typeface="Times New Roman" panose="02020603050405020304" pitchFamily="18" charset="0"/>
              </a:rPr>
              <a:t>白水</a:t>
            </a:r>
            <a:r>
              <a:rPr lang="zh-HK" altLang="zh-HK" sz="2000" dirty="0" smtClean="0">
                <a:solidFill>
                  <a:srgbClr val="7030A0"/>
                </a:solidFill>
                <a:latin typeface="Times New Roman" panose="02020603050405020304" pitchFamily="18" charset="0"/>
                <a:cs typeface="Times New Roman" panose="02020603050405020304" pitchFamily="18" charset="0"/>
              </a:rPr>
              <a:t>，</a:t>
            </a:r>
            <a:r>
              <a:rPr lang="zh-TW" altLang="zh-HK" sz="2000" dirty="0">
                <a:solidFill>
                  <a:srgbClr val="7030A0"/>
                </a:solidFill>
                <a:latin typeface="Times New Roman" panose="02020603050405020304" pitchFamily="18" charset="0"/>
                <a:cs typeface="Times New Roman" panose="02020603050405020304" pitchFamily="18" charset="0"/>
              </a:rPr>
              <a:t>調製</a:t>
            </a:r>
            <a:r>
              <a:rPr lang="en-US" altLang="zh-TW" sz="2000" dirty="0">
                <a:solidFill>
                  <a:srgbClr val="7030A0"/>
                </a:solidFill>
                <a:latin typeface="Times New Roman" panose="02020603050405020304" pitchFamily="18" charset="0"/>
                <a:cs typeface="Times New Roman" panose="02020603050405020304" pitchFamily="18" charset="0"/>
              </a:rPr>
              <a:t> </a:t>
            </a:r>
            <a:r>
              <a:rPr lang="zh-TW" altLang="zh-HK" sz="2000" dirty="0">
                <a:solidFill>
                  <a:srgbClr val="7030A0"/>
                </a:solidFill>
                <a:latin typeface="Times New Roman" panose="02020603050405020304" pitchFamily="18" charset="0"/>
                <a:cs typeface="Times New Roman" panose="02020603050405020304" pitchFamily="18" charset="0"/>
              </a:rPr>
              <a:t>1</a:t>
            </a:r>
            <a:r>
              <a:rPr lang="en-US" altLang="zh-TW" sz="2000" dirty="0">
                <a:solidFill>
                  <a:srgbClr val="7030A0"/>
                </a:solidFill>
                <a:latin typeface="Times New Roman" panose="02020603050405020304" pitchFamily="18" charset="0"/>
                <a:cs typeface="Times New Roman" panose="02020603050405020304" pitchFamily="18" charset="0"/>
              </a:rPr>
              <a:t> </a:t>
            </a:r>
            <a:r>
              <a:rPr lang="en-US" altLang="zh-TW" sz="2000" dirty="0" smtClean="0">
                <a:solidFill>
                  <a:srgbClr val="7030A0"/>
                </a:solidFill>
                <a:latin typeface="Times New Roman" panose="02020603050405020304" pitchFamily="18" charset="0"/>
                <a:cs typeface="Times New Roman" panose="02020603050405020304" pitchFamily="18" charset="0"/>
              </a:rPr>
              <a:t>L </a:t>
            </a:r>
            <a:r>
              <a:rPr lang="zh-TW" altLang="zh-HK" sz="2000" dirty="0" smtClean="0">
                <a:solidFill>
                  <a:srgbClr val="7030A0"/>
                </a:solidFill>
                <a:latin typeface="Times New Roman" panose="02020603050405020304" pitchFamily="18" charset="0"/>
                <a:cs typeface="Times New Roman" panose="02020603050405020304" pitchFamily="18" charset="0"/>
              </a:rPr>
              <a:t>的</a:t>
            </a:r>
            <a:r>
              <a:rPr lang="zh-TW" altLang="zh-HK" sz="2000" dirty="0">
                <a:solidFill>
                  <a:srgbClr val="7030A0"/>
                </a:solidFill>
                <a:latin typeface="Times New Roman" panose="02020603050405020304" pitchFamily="18" charset="0"/>
                <a:cs typeface="Times New Roman" panose="02020603050405020304" pitchFamily="18" charset="0"/>
              </a:rPr>
              <a:t>「1</a:t>
            </a:r>
            <a:r>
              <a:rPr lang="en-US" altLang="zh-HK" sz="2000" dirty="0">
                <a:solidFill>
                  <a:srgbClr val="7030A0"/>
                </a:solidFill>
                <a:latin typeface="Times New Roman" panose="02020603050405020304" pitchFamily="18" charset="0"/>
                <a:cs typeface="Times New Roman" panose="02020603050405020304" pitchFamily="18" charset="0"/>
              </a:rPr>
              <a:t>:99</a:t>
            </a:r>
            <a:r>
              <a:rPr lang="zh-TW" altLang="zh-HK" sz="2000" dirty="0">
                <a:solidFill>
                  <a:srgbClr val="7030A0"/>
                </a:solidFill>
                <a:latin typeface="Times New Roman" panose="02020603050405020304" pitchFamily="18" charset="0"/>
                <a:cs typeface="Times New Roman" panose="02020603050405020304" pitchFamily="18" charset="0"/>
              </a:rPr>
              <a:t>」稀釋漂白水。</a:t>
            </a:r>
            <a:endParaRPr lang="en-US" sz="2000" dirty="0">
              <a:solidFill>
                <a:srgbClr val="7030A0"/>
              </a:solidFill>
              <a:latin typeface="Times New Roman" panose="02020603050405020304" pitchFamily="18" charset="0"/>
              <a:cs typeface="Times New Roman" panose="02020603050405020304" pitchFamily="18" charset="0"/>
            </a:endParaRPr>
          </a:p>
        </p:txBody>
      </p:sp>
      <p:grpSp>
        <p:nvGrpSpPr>
          <p:cNvPr id="8" name="Group 7"/>
          <p:cNvGrpSpPr/>
          <p:nvPr/>
        </p:nvGrpSpPr>
        <p:grpSpPr>
          <a:xfrm>
            <a:off x="245687" y="121981"/>
            <a:ext cx="6282112" cy="1935418"/>
            <a:chOff x="-599820" y="185249"/>
            <a:chExt cx="8376150" cy="2580555"/>
          </a:xfrm>
        </p:grpSpPr>
        <p:sp>
          <p:nvSpPr>
            <p:cNvPr id="11" name="Oval Callout 10"/>
            <p:cNvSpPr/>
            <p:nvPr/>
          </p:nvSpPr>
          <p:spPr>
            <a:xfrm>
              <a:off x="291797" y="240338"/>
              <a:ext cx="7484533" cy="2525466"/>
            </a:xfrm>
            <a:prstGeom prst="wedgeEllipseCallout">
              <a:avLst>
                <a:gd name="adj1" fmla="val 35606"/>
                <a:gd name="adj2" fmla="val -17645"/>
              </a:avLst>
            </a:prstGeom>
            <a:gradFill>
              <a:gsLst>
                <a:gs pos="0">
                  <a:schemeClr val="accent1">
                    <a:lumMod val="5000"/>
                    <a:lumOff val="95000"/>
                  </a:schemeClr>
                </a:gs>
                <a:gs pos="100000">
                  <a:schemeClr val="accent1">
                    <a:lumMod val="45000"/>
                    <a:lumOff val="55000"/>
                  </a:schemeClr>
                </a:gs>
                <a:gs pos="83000">
                  <a:schemeClr val="accent1">
                    <a:lumMod val="45000"/>
                    <a:lumOff val="55000"/>
                  </a:schemeClr>
                </a:gs>
                <a:gs pos="68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HK" altLang="zh-TW" sz="2200" dirty="0">
                <a:solidFill>
                  <a:schemeClr val="tx1"/>
                </a:solidFill>
                <a:latin typeface="Times New Roman" panose="02020603050405020304" pitchFamily="18" charset="0"/>
                <a:cs typeface="Times New Roman" panose="02020603050405020304" pitchFamily="18" charset="0"/>
              </a:endParaRPr>
            </a:p>
            <a:p>
              <a:r>
                <a:rPr lang="zh-TW" altLang="en-US" sz="2200" dirty="0">
                  <a:solidFill>
                    <a:srgbClr val="000000"/>
                  </a:solidFill>
                  <a:latin typeface="Times New Roman" panose="02020603050405020304" pitchFamily="18" charset="0"/>
                  <a:cs typeface="Times New Roman" panose="02020603050405020304" pitchFamily="18" charset="0"/>
                </a:rPr>
                <a:t>使用漂白水時須稀釋</a:t>
              </a:r>
              <a:r>
                <a:rPr lang="zh-TW" altLang="en-US" sz="2200" dirty="0">
                  <a:solidFill>
                    <a:schemeClr val="tx1"/>
                  </a:solidFill>
                  <a:latin typeface="Times New Roman" panose="02020603050405020304" pitchFamily="18" charset="0"/>
                  <a:cs typeface="Times New Roman" panose="02020603050405020304" pitchFamily="18" charset="0"/>
                </a:rPr>
                <a:t>至</a:t>
              </a:r>
              <a:r>
                <a:rPr lang="zh-TW" altLang="en-US" sz="2200" dirty="0">
                  <a:solidFill>
                    <a:srgbClr val="000000"/>
                  </a:solidFill>
                  <a:latin typeface="Times New Roman" panose="02020603050405020304" pitchFamily="18" charset="0"/>
                  <a:cs typeface="Times New Roman" panose="02020603050405020304" pitchFamily="18" charset="0"/>
                </a:rPr>
                <a:t>「</a:t>
              </a:r>
              <a:r>
                <a:rPr lang="en-US" altLang="zh-TW" sz="2200" dirty="0">
                  <a:solidFill>
                    <a:srgbClr val="000000"/>
                  </a:solidFill>
                  <a:latin typeface="Times New Roman" panose="02020603050405020304" pitchFamily="18" charset="0"/>
                  <a:cs typeface="Times New Roman" panose="02020603050405020304" pitchFamily="18" charset="0"/>
                </a:rPr>
                <a:t>1:99 </a:t>
              </a:r>
              <a:r>
                <a:rPr lang="zh-TW" altLang="en-US" sz="2200" dirty="0">
                  <a:solidFill>
                    <a:srgbClr val="000000"/>
                  </a:solidFill>
                  <a:latin typeface="Times New Roman" panose="02020603050405020304" pitchFamily="18" charset="0"/>
                  <a:cs typeface="Times New Roman" panose="02020603050405020304" pitchFamily="18" charset="0"/>
                </a:rPr>
                <a:t>」或 「</a:t>
              </a:r>
              <a:r>
                <a:rPr lang="en-US" altLang="zh-TW" sz="2200" dirty="0">
                  <a:solidFill>
                    <a:srgbClr val="000000"/>
                  </a:solidFill>
                  <a:latin typeface="Times New Roman" panose="02020603050405020304" pitchFamily="18" charset="0"/>
                  <a:cs typeface="Times New Roman" panose="02020603050405020304" pitchFamily="18" charset="0"/>
                </a:rPr>
                <a:t>1:49</a:t>
              </a:r>
              <a:r>
                <a:rPr lang="zh-TW" altLang="en-US" sz="2200" dirty="0">
                  <a:solidFill>
                    <a:srgbClr val="000000"/>
                  </a:solidFill>
                  <a:latin typeface="Times New Roman" panose="02020603050405020304" pitchFamily="18" charset="0"/>
                  <a:cs typeface="Times New Roman" panose="02020603050405020304" pitchFamily="18" charset="0"/>
                </a:rPr>
                <a:t>」等濃度</a:t>
              </a:r>
              <a:r>
                <a:rPr lang="zh-TW" altLang="en-US" sz="2200" dirty="0" smtClean="0">
                  <a:solidFill>
                    <a:srgbClr val="000000"/>
                  </a:solidFill>
                  <a:latin typeface="Times New Roman" panose="02020603050405020304" pitchFamily="18" charset="0"/>
                  <a:cs typeface="Times New Roman" panose="02020603050405020304" pitchFamily="18" charset="0"/>
                </a:rPr>
                <a:t>，</a:t>
              </a:r>
              <a:r>
                <a:rPr lang="zh-HK" altLang="en-US" sz="2200" dirty="0" smtClean="0">
                  <a:solidFill>
                    <a:srgbClr val="000000"/>
                  </a:solidFill>
                  <a:latin typeface="Times New Roman" panose="02020603050405020304" pitchFamily="18" charset="0"/>
                  <a:cs typeface="Times New Roman" panose="02020603050405020304" pitchFamily="18" charset="0"/>
                </a:rPr>
                <a:t>什麼</a:t>
              </a:r>
              <a:r>
                <a:rPr lang="zh-HK" altLang="en-US" sz="2200" dirty="0">
                  <a:solidFill>
                    <a:srgbClr val="000000"/>
                  </a:solidFill>
                  <a:latin typeface="Times New Roman" panose="02020603050405020304" pitchFamily="18" charset="0"/>
                  <a:cs typeface="Times New Roman" panose="02020603050405020304" pitchFamily="18" charset="0"/>
                </a:rPr>
                <a:t>是「</a:t>
              </a:r>
              <a:r>
                <a:rPr lang="en-US" altLang="zh-TW" sz="2200" dirty="0">
                  <a:solidFill>
                    <a:srgbClr val="000000"/>
                  </a:solidFill>
                  <a:latin typeface="Times New Roman" panose="02020603050405020304" pitchFamily="18" charset="0"/>
                  <a:cs typeface="Times New Roman" panose="02020603050405020304" pitchFamily="18" charset="0"/>
                </a:rPr>
                <a:t>1:99 </a:t>
              </a:r>
              <a:r>
                <a:rPr lang="zh-HK" altLang="en-US" sz="2200" dirty="0">
                  <a:solidFill>
                    <a:srgbClr val="000000"/>
                  </a:solidFill>
                  <a:latin typeface="Times New Roman" panose="02020603050405020304" pitchFamily="18" charset="0"/>
                  <a:cs typeface="Times New Roman" panose="02020603050405020304" pitchFamily="18" charset="0"/>
                </a:rPr>
                <a:t>」和 「</a:t>
              </a:r>
              <a:r>
                <a:rPr lang="en-US" altLang="zh-TW" sz="2200" dirty="0">
                  <a:solidFill>
                    <a:srgbClr val="000000"/>
                  </a:solidFill>
                  <a:latin typeface="Times New Roman" panose="02020603050405020304" pitchFamily="18" charset="0"/>
                  <a:cs typeface="Times New Roman" panose="02020603050405020304" pitchFamily="18" charset="0"/>
                </a:rPr>
                <a:t>1:49</a:t>
              </a:r>
              <a:r>
                <a:rPr lang="zh-HK" altLang="en-US" sz="2200" dirty="0">
                  <a:solidFill>
                    <a:srgbClr val="000000"/>
                  </a:solidFill>
                  <a:latin typeface="Times New Roman" panose="02020603050405020304" pitchFamily="18" charset="0"/>
                  <a:cs typeface="Times New Roman" panose="02020603050405020304" pitchFamily="18" charset="0"/>
                </a:rPr>
                <a:t>」</a:t>
              </a:r>
              <a:r>
                <a:rPr lang="en-US" altLang="zh-HK" sz="2200" dirty="0">
                  <a:solidFill>
                    <a:srgbClr val="000000"/>
                  </a:solidFill>
                  <a:latin typeface="Times New Roman" panose="02020603050405020304" pitchFamily="18" charset="0"/>
                  <a:cs typeface="Times New Roman" panose="02020603050405020304" pitchFamily="18" charset="0"/>
                </a:rPr>
                <a:t>?</a:t>
              </a:r>
              <a:endParaRPr lang="en-HK" sz="2200" dirty="0">
                <a:latin typeface="Times New Roman" panose="02020603050405020304" pitchFamily="18" charset="0"/>
                <a:cs typeface="Times New Roman" panose="02020603050405020304" pitchFamily="18" charset="0"/>
              </a:endParaRPr>
            </a:p>
            <a:p>
              <a:pPr algn="ctr"/>
              <a:endParaRPr lang="en-HK" sz="2200" dirty="0">
                <a:latin typeface="Times New Roman" panose="02020603050405020304" pitchFamily="18" charset="0"/>
                <a:cs typeface="Times New Roman" panose="02020603050405020304" pitchFamily="18" charset="0"/>
              </a:endParaRPr>
            </a:p>
          </p:txBody>
        </p:sp>
        <p:pic>
          <p:nvPicPr>
            <p:cNvPr id="6" name="Picture 5" descr="Different Types of &lt;strong&gt;Questions&lt;/strong&gt;"/>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27338" r="22155"/>
            <a:stretch/>
          </p:blipFill>
          <p:spPr>
            <a:xfrm>
              <a:off x="-599820" y="185249"/>
              <a:ext cx="1270000" cy="1317822"/>
            </a:xfrm>
            <a:prstGeom prst="rect">
              <a:avLst/>
            </a:prstGeom>
          </p:spPr>
        </p:pic>
      </p:grpSp>
      <p:sp>
        <p:nvSpPr>
          <p:cNvPr id="21" name="Rectangle 1"/>
          <p:cNvSpPr/>
          <p:nvPr/>
        </p:nvSpPr>
        <p:spPr>
          <a:xfrm>
            <a:off x="600505" y="2242969"/>
            <a:ext cx="5128327" cy="1015663"/>
          </a:xfrm>
          <a:prstGeom prst="rect">
            <a:avLst/>
          </a:prstGeom>
        </p:spPr>
        <p:txBody>
          <a:bodyPr wrap="none">
            <a:spAutoFit/>
          </a:bodyPr>
          <a:lstStyle/>
          <a:p>
            <a:r>
              <a:rPr lang="zh-TW" altLang="en-US" sz="2000" dirty="0">
                <a:solidFill>
                  <a:srgbClr val="000000"/>
                </a:solidFill>
                <a:latin typeface="Times New Roman" panose="02020603050405020304" pitchFamily="18" charset="0"/>
                <a:cs typeface="Times New Roman" panose="02020603050405020304" pitchFamily="18" charset="0"/>
              </a:rPr>
              <a:t>兩者是漂白水的</a:t>
            </a:r>
            <a:r>
              <a:rPr lang="zh-TW" altLang="en-US" sz="2000" b="1" dirty="0">
                <a:solidFill>
                  <a:srgbClr val="000000"/>
                </a:solidFill>
                <a:latin typeface="Times New Roman" panose="02020603050405020304" pitchFamily="18" charset="0"/>
                <a:cs typeface="Times New Roman" panose="02020603050405020304" pitchFamily="18" charset="0"/>
              </a:rPr>
              <a:t>稀釋比</a:t>
            </a:r>
            <a:r>
              <a:rPr lang="zh-TW" altLang="en-US" sz="2000" dirty="0">
                <a:solidFill>
                  <a:srgbClr val="000000"/>
                </a:solidFill>
                <a:latin typeface="Times New Roman" panose="02020603050405020304" pitchFamily="18" charset="0"/>
                <a:cs typeface="Times New Roman" panose="02020603050405020304" pitchFamily="18" charset="0"/>
              </a:rPr>
              <a:t>：</a:t>
            </a:r>
            <a:endParaRPr lang="en-US" altLang="zh-TW" sz="2000" dirty="0">
              <a:solidFill>
                <a:srgbClr val="000000"/>
              </a:solidFill>
              <a:latin typeface="Times New Roman" panose="02020603050405020304" pitchFamily="18" charset="0"/>
              <a:cs typeface="Times New Roman" panose="02020603050405020304" pitchFamily="18" charset="0"/>
            </a:endParaRPr>
          </a:p>
          <a:p>
            <a:r>
              <a:rPr lang="zh-TW" altLang="en-US" sz="2000" dirty="0">
                <a:solidFill>
                  <a:srgbClr val="000000"/>
                </a:solidFill>
                <a:latin typeface="Times New Roman" panose="02020603050405020304" pitchFamily="18" charset="0"/>
                <a:cs typeface="Times New Roman" panose="02020603050405020304" pitchFamily="18" charset="0"/>
              </a:rPr>
              <a:t>「</a:t>
            </a:r>
            <a:r>
              <a:rPr lang="en-US" altLang="zh-TW" sz="2000" dirty="0">
                <a:solidFill>
                  <a:srgbClr val="000000"/>
                </a:solidFill>
                <a:latin typeface="Times New Roman" panose="02020603050405020304" pitchFamily="18" charset="0"/>
                <a:cs typeface="Times New Roman" panose="02020603050405020304" pitchFamily="18" charset="0"/>
              </a:rPr>
              <a:t>1:99</a:t>
            </a:r>
            <a:r>
              <a:rPr lang="zh-TW" altLang="en-US" sz="2000" dirty="0">
                <a:solidFill>
                  <a:srgbClr val="000000"/>
                </a:solidFill>
                <a:latin typeface="Times New Roman" panose="02020603050405020304" pitchFamily="18" charset="0"/>
                <a:cs typeface="Times New Roman" panose="02020603050405020304" pitchFamily="18" charset="0"/>
              </a:rPr>
              <a:t>」即把 </a:t>
            </a:r>
            <a:r>
              <a:rPr lang="en-US" altLang="zh-TW" sz="2000" dirty="0">
                <a:solidFill>
                  <a:srgbClr val="000000"/>
                </a:solidFill>
                <a:latin typeface="Times New Roman" panose="02020603050405020304" pitchFamily="18" charset="0"/>
                <a:cs typeface="Times New Roman" panose="02020603050405020304" pitchFamily="18" charset="0"/>
              </a:rPr>
              <a:t>1</a:t>
            </a:r>
            <a:r>
              <a:rPr lang="zh-TW" altLang="en-US" sz="2000" dirty="0">
                <a:solidFill>
                  <a:srgbClr val="000000"/>
                </a:solidFill>
                <a:latin typeface="Times New Roman" panose="02020603050405020304" pitchFamily="18" charset="0"/>
                <a:cs typeface="Times New Roman" panose="02020603050405020304" pitchFamily="18" charset="0"/>
              </a:rPr>
              <a:t> 份漂白水與 </a:t>
            </a:r>
            <a:r>
              <a:rPr lang="en-US" altLang="zh-TW" sz="2000" dirty="0">
                <a:solidFill>
                  <a:srgbClr val="000000"/>
                </a:solidFill>
                <a:latin typeface="Times New Roman" panose="02020603050405020304" pitchFamily="18" charset="0"/>
                <a:cs typeface="Times New Roman" panose="02020603050405020304" pitchFamily="18" charset="0"/>
              </a:rPr>
              <a:t>99</a:t>
            </a:r>
            <a:r>
              <a:rPr lang="zh-TW" altLang="en-US" sz="2000" dirty="0">
                <a:solidFill>
                  <a:srgbClr val="000000"/>
                </a:solidFill>
                <a:latin typeface="Times New Roman" panose="02020603050405020304" pitchFamily="18" charset="0"/>
                <a:cs typeface="Times New Roman" panose="02020603050405020304" pitchFamily="18" charset="0"/>
              </a:rPr>
              <a:t> 份清水混和，</a:t>
            </a:r>
          </a:p>
          <a:p>
            <a:r>
              <a:rPr lang="zh-TW" altLang="en-US" sz="2000" dirty="0">
                <a:solidFill>
                  <a:srgbClr val="000000"/>
                </a:solidFill>
                <a:latin typeface="Times New Roman" panose="02020603050405020304" pitchFamily="18" charset="0"/>
                <a:cs typeface="Times New Roman" panose="02020603050405020304" pitchFamily="18" charset="0"/>
              </a:rPr>
              <a:t>「</a:t>
            </a:r>
            <a:r>
              <a:rPr lang="en-US" altLang="zh-TW" sz="2000" dirty="0">
                <a:solidFill>
                  <a:srgbClr val="000000"/>
                </a:solidFill>
                <a:latin typeface="Times New Roman" panose="02020603050405020304" pitchFamily="18" charset="0"/>
                <a:cs typeface="Times New Roman" panose="02020603050405020304" pitchFamily="18" charset="0"/>
              </a:rPr>
              <a:t>1:49</a:t>
            </a:r>
            <a:r>
              <a:rPr lang="zh-TW" altLang="en-US" sz="2000" dirty="0">
                <a:solidFill>
                  <a:srgbClr val="000000"/>
                </a:solidFill>
                <a:latin typeface="Times New Roman" panose="02020603050405020304" pitchFamily="18" charset="0"/>
                <a:cs typeface="Times New Roman" panose="02020603050405020304" pitchFamily="18" charset="0"/>
              </a:rPr>
              <a:t>」即把 </a:t>
            </a:r>
            <a:r>
              <a:rPr lang="en-US" altLang="zh-TW" sz="2000" dirty="0">
                <a:solidFill>
                  <a:srgbClr val="000000"/>
                </a:solidFill>
                <a:latin typeface="Times New Roman" panose="02020603050405020304" pitchFamily="18" charset="0"/>
                <a:cs typeface="Times New Roman" panose="02020603050405020304" pitchFamily="18" charset="0"/>
              </a:rPr>
              <a:t>1</a:t>
            </a:r>
            <a:r>
              <a:rPr lang="zh-TW" altLang="en-US" sz="2000" dirty="0">
                <a:solidFill>
                  <a:srgbClr val="000000"/>
                </a:solidFill>
                <a:latin typeface="Times New Roman" panose="02020603050405020304" pitchFamily="18" charset="0"/>
                <a:cs typeface="Times New Roman" panose="02020603050405020304" pitchFamily="18" charset="0"/>
              </a:rPr>
              <a:t> 份漂白水與 </a:t>
            </a:r>
            <a:r>
              <a:rPr lang="en-US" altLang="zh-TW" sz="2000" dirty="0">
                <a:solidFill>
                  <a:srgbClr val="000000"/>
                </a:solidFill>
                <a:latin typeface="Times New Roman" panose="02020603050405020304" pitchFamily="18" charset="0"/>
                <a:cs typeface="Times New Roman" panose="02020603050405020304" pitchFamily="18" charset="0"/>
              </a:rPr>
              <a:t>49</a:t>
            </a:r>
            <a:r>
              <a:rPr lang="zh-TW" altLang="en-US" sz="2000" dirty="0">
                <a:solidFill>
                  <a:srgbClr val="000000"/>
                </a:solidFill>
                <a:latin typeface="Times New Roman" panose="02020603050405020304" pitchFamily="18" charset="0"/>
                <a:cs typeface="Times New Roman" panose="02020603050405020304" pitchFamily="18" charset="0"/>
              </a:rPr>
              <a:t> 份清水混和。</a:t>
            </a:r>
            <a:endParaRPr lang="en-HK" sz="2000" dirty="0">
              <a:solidFill>
                <a:srgbClr val="000000"/>
              </a:solidFill>
              <a:latin typeface="Times New Roman" panose="02020603050405020304" pitchFamily="18" charset="0"/>
              <a:cs typeface="Times New Roman" panose="02020603050405020304" pitchFamily="18" charset="0"/>
            </a:endParaRPr>
          </a:p>
        </p:txBody>
      </p:sp>
      <p:sp>
        <p:nvSpPr>
          <p:cNvPr id="14" name="投影片編號版面配置區 2"/>
          <p:cNvSpPr>
            <a:spLocks noGrp="1"/>
          </p:cNvSpPr>
          <p:nvPr>
            <p:ph type="sldNum" sz="quarter" idx="12"/>
          </p:nvPr>
        </p:nvSpPr>
        <p:spPr>
          <a:xfrm>
            <a:off x="8231913" y="6490249"/>
            <a:ext cx="512638" cy="365125"/>
          </a:xfrm>
        </p:spPr>
        <p:txBody>
          <a:bodyPr/>
          <a:lstStyle/>
          <a:p>
            <a:fld id="{D57F1E4F-1CFF-5643-939E-217C01CDF565}" type="slidenum">
              <a:rPr lang="en-US" sz="1200" smtClean="0">
                <a:solidFill>
                  <a:srgbClr val="002060"/>
                </a:solidFill>
              </a:rPr>
              <a:pPr/>
              <a:t>4</a:t>
            </a:fld>
            <a:endParaRPr lang="en-US" sz="1200" dirty="0">
              <a:solidFill>
                <a:srgbClr val="002060"/>
              </a:solidFill>
            </a:endParaRPr>
          </a:p>
        </p:txBody>
      </p:sp>
      <p:grpSp>
        <p:nvGrpSpPr>
          <p:cNvPr id="13" name="群組 12"/>
          <p:cNvGrpSpPr/>
          <p:nvPr/>
        </p:nvGrpSpPr>
        <p:grpSpPr>
          <a:xfrm>
            <a:off x="6803872" y="4140124"/>
            <a:ext cx="2095148" cy="2263037"/>
            <a:chOff x="5998329" y="1249307"/>
            <a:chExt cx="2095148" cy="2263037"/>
          </a:xfrm>
        </p:grpSpPr>
        <p:grpSp>
          <p:nvGrpSpPr>
            <p:cNvPr id="15" name="群組 14"/>
            <p:cNvGrpSpPr/>
            <p:nvPr/>
          </p:nvGrpSpPr>
          <p:grpSpPr>
            <a:xfrm>
              <a:off x="5998329" y="1249307"/>
              <a:ext cx="1047574" cy="2263037"/>
              <a:chOff x="7064871" y="1424939"/>
              <a:chExt cx="1047574" cy="2263037"/>
            </a:xfrm>
          </p:grpSpPr>
          <p:pic>
            <p:nvPicPr>
              <p:cNvPr id="18" name="圖片 17"/>
              <p:cNvPicPr>
                <a:picLocks noChangeAspect="1"/>
              </p:cNvPicPr>
              <p:nvPr/>
            </p:nvPicPr>
            <p:blipFill>
              <a:blip r:embed="rId3"/>
              <a:stretch>
                <a:fillRect/>
              </a:stretch>
            </p:blipFill>
            <p:spPr>
              <a:xfrm>
                <a:off x="7064871" y="1424939"/>
                <a:ext cx="1047574" cy="2263037"/>
              </a:xfrm>
              <a:prstGeom prst="rect">
                <a:avLst/>
              </a:prstGeom>
            </p:spPr>
          </p:pic>
          <p:sp>
            <p:nvSpPr>
              <p:cNvPr id="19" name="Rectangle 34"/>
              <p:cNvSpPr/>
              <p:nvPr/>
            </p:nvSpPr>
            <p:spPr>
              <a:xfrm>
                <a:off x="7136078" y="2285954"/>
                <a:ext cx="920400" cy="1218770"/>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0800000" scaled="1"/>
                <a:tileRect/>
              </a:gradFill>
            </p:spPr>
            <p:txBody>
              <a:bodyPr wrap="square">
                <a:noAutofit/>
              </a:bodyPr>
              <a:lstStyle/>
              <a:p>
                <a:r>
                  <a:rPr lang="zh-TW" altLang="en-US" sz="1400" dirty="0">
                    <a:solidFill>
                      <a:schemeClr val="bg1"/>
                    </a:solidFill>
                    <a:latin typeface="Times New Roman" panose="02020603050405020304" pitchFamily="18" charset="0"/>
                    <a:cs typeface="Times New Roman" panose="02020603050405020304" pitchFamily="18" charset="0"/>
                  </a:rPr>
                  <a:t>漂白水</a:t>
                </a:r>
                <a:endParaRPr lang="en-US" altLang="zh-TW" sz="1400" dirty="0">
                  <a:solidFill>
                    <a:schemeClr val="bg1"/>
                  </a:solidFill>
                  <a:latin typeface="Times New Roman" panose="02020603050405020304" pitchFamily="18" charset="0"/>
                  <a:cs typeface="Times New Roman" panose="02020603050405020304" pitchFamily="18" charset="0"/>
                </a:endParaRPr>
              </a:p>
              <a:p>
                <a:endParaRPr lang="en-US" altLang="zh-TW" sz="1600" dirty="0">
                  <a:solidFill>
                    <a:schemeClr val="bg1"/>
                  </a:solidFill>
                  <a:latin typeface="Times New Roman" panose="02020603050405020304" pitchFamily="18" charset="0"/>
                  <a:cs typeface="Times New Roman" panose="02020603050405020304" pitchFamily="18" charset="0"/>
                </a:endParaRPr>
              </a:p>
              <a:p>
                <a:r>
                  <a:rPr lang="zh-TW" altLang="en-US" sz="1100" dirty="0">
                    <a:solidFill>
                      <a:schemeClr val="bg1"/>
                    </a:solidFill>
                    <a:latin typeface="Times New Roman" panose="02020603050405020304" pitchFamily="18" charset="0"/>
                    <a:cs typeface="Times New Roman" panose="02020603050405020304" pitchFamily="18" charset="0"/>
                  </a:rPr>
                  <a:t>主要成分</a:t>
                </a:r>
                <a:r>
                  <a:rPr lang="en-US" altLang="zh-TW" sz="1100" dirty="0">
                    <a:solidFill>
                      <a:schemeClr val="bg1"/>
                    </a:solidFill>
                    <a:latin typeface="Times New Roman" panose="02020603050405020304" pitchFamily="18" charset="0"/>
                    <a:cs typeface="Times New Roman" panose="02020603050405020304" pitchFamily="18" charset="0"/>
                  </a:rPr>
                  <a:t>:</a:t>
                </a:r>
              </a:p>
              <a:p>
                <a:r>
                  <a:rPr lang="zh-TW" altLang="en-US" sz="1100" dirty="0">
                    <a:solidFill>
                      <a:srgbClr val="FFFF00"/>
                    </a:solidFill>
                    <a:latin typeface="Times New Roman" panose="02020603050405020304" pitchFamily="18" charset="0"/>
                    <a:cs typeface="Times New Roman" panose="02020603050405020304" pitchFamily="18" charset="0"/>
                  </a:rPr>
                  <a:t>次氯酸鈉 </a:t>
                </a:r>
                <a:endParaRPr lang="en-US" altLang="zh-TW" sz="1100" dirty="0">
                  <a:solidFill>
                    <a:srgbClr val="FFFF00"/>
                  </a:solidFill>
                  <a:latin typeface="Times New Roman" panose="02020603050405020304" pitchFamily="18" charset="0"/>
                  <a:cs typeface="Times New Roman" panose="02020603050405020304" pitchFamily="18" charset="0"/>
                </a:endParaRPr>
              </a:p>
              <a:p>
                <a:endParaRPr lang="en-US" altLang="zh-TW" sz="1600" dirty="0">
                  <a:solidFill>
                    <a:schemeClr val="bg1"/>
                  </a:solidFill>
                  <a:latin typeface="Times New Roman" panose="02020603050405020304" pitchFamily="18" charset="0"/>
                  <a:cs typeface="Times New Roman" panose="02020603050405020304" pitchFamily="18" charset="0"/>
                </a:endParaRPr>
              </a:p>
            </p:txBody>
          </p:sp>
        </p:grpSp>
        <p:pic>
          <p:nvPicPr>
            <p:cNvPr id="16" name="圖片 15"/>
            <p:cNvPicPr>
              <a:picLocks noChangeAspect="1"/>
            </p:cNvPicPr>
            <p:nvPr/>
          </p:nvPicPr>
          <p:blipFill>
            <a:blip r:embed="rId3"/>
            <a:stretch>
              <a:fillRect/>
            </a:stretch>
          </p:blipFill>
          <p:spPr>
            <a:xfrm>
              <a:off x="7045903" y="1249307"/>
              <a:ext cx="1047574" cy="2263037"/>
            </a:xfrm>
            <a:prstGeom prst="rect">
              <a:avLst/>
            </a:prstGeom>
          </p:spPr>
        </p:pic>
        <p:sp>
          <p:nvSpPr>
            <p:cNvPr id="17" name="Rectangle 31"/>
            <p:cNvSpPr/>
            <p:nvPr/>
          </p:nvSpPr>
          <p:spPr>
            <a:xfrm>
              <a:off x="7114815" y="2117524"/>
              <a:ext cx="909750" cy="1218770"/>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0800000" scaled="1"/>
              <a:tileRect/>
            </a:gradFill>
          </p:spPr>
          <p:txBody>
            <a:bodyPr wrap="square">
              <a:noAutofit/>
            </a:bodyPr>
            <a:lstStyle/>
            <a:p>
              <a:r>
                <a:rPr lang="en-US" sz="1200" dirty="0" smtClean="0">
                  <a:solidFill>
                    <a:schemeClr val="bg1"/>
                  </a:solidFill>
                  <a:latin typeface="Times New Roman" panose="02020603050405020304" pitchFamily="18" charset="0"/>
                  <a:cs typeface="Times New Roman" panose="02020603050405020304" pitchFamily="18" charset="0"/>
                </a:rPr>
                <a:t>Bleach</a:t>
              </a:r>
              <a:endParaRPr lang="en-US" sz="1200" dirty="0">
                <a:solidFill>
                  <a:schemeClr val="bg1"/>
                </a:solidFill>
                <a:latin typeface="Times New Roman" panose="02020603050405020304" pitchFamily="18" charset="0"/>
                <a:cs typeface="Times New Roman" panose="02020603050405020304" pitchFamily="18" charset="0"/>
              </a:endParaRPr>
            </a:p>
            <a:p>
              <a:endParaRPr lang="en-US" sz="1000" dirty="0">
                <a:solidFill>
                  <a:schemeClr val="bg1"/>
                </a:solidFill>
                <a:latin typeface="Times New Roman" panose="02020603050405020304" pitchFamily="18" charset="0"/>
                <a:cs typeface="Times New Roman" panose="02020603050405020304" pitchFamily="18" charset="0"/>
              </a:endParaRPr>
            </a:p>
            <a:p>
              <a:r>
                <a:rPr lang="en-US" sz="900" dirty="0" smtClean="0">
                  <a:solidFill>
                    <a:schemeClr val="bg1"/>
                  </a:solidFill>
                  <a:latin typeface="Times New Roman" panose="02020603050405020304" pitchFamily="18" charset="0"/>
                  <a:cs typeface="Times New Roman" panose="02020603050405020304" pitchFamily="18" charset="0"/>
                </a:rPr>
                <a:t>Active </a:t>
              </a:r>
              <a:r>
                <a:rPr lang="en-US" sz="900" dirty="0">
                  <a:solidFill>
                    <a:schemeClr val="bg1"/>
                  </a:solidFill>
                  <a:latin typeface="Times New Roman" panose="02020603050405020304" pitchFamily="18" charset="0"/>
                  <a:cs typeface="Times New Roman" panose="02020603050405020304" pitchFamily="18" charset="0"/>
                </a:rPr>
                <a:t>ingredient:</a:t>
              </a:r>
            </a:p>
            <a:p>
              <a:r>
                <a:rPr lang="en-US" sz="900" dirty="0">
                  <a:solidFill>
                    <a:srgbClr val="FFFF00"/>
                  </a:solidFill>
                  <a:latin typeface="Times New Roman" panose="02020603050405020304" pitchFamily="18" charset="0"/>
                  <a:cs typeface="Times New Roman" panose="02020603050405020304" pitchFamily="18" charset="0"/>
                </a:rPr>
                <a:t>Sodium </a:t>
              </a:r>
              <a:r>
                <a:rPr lang="en-US" sz="900" dirty="0" smtClean="0">
                  <a:solidFill>
                    <a:srgbClr val="FFFF00"/>
                  </a:solidFill>
                  <a:latin typeface="Times New Roman" panose="02020603050405020304" pitchFamily="18" charset="0"/>
                  <a:cs typeface="Times New Roman" panose="02020603050405020304" pitchFamily="18" charset="0"/>
                </a:rPr>
                <a:t>hypochlorite</a:t>
              </a:r>
            </a:p>
            <a:p>
              <a:endParaRPr lang="en-US" sz="900" dirty="0">
                <a:solidFill>
                  <a:schemeClr val="bg1"/>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3048815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38968" y="439879"/>
            <a:ext cx="5942731" cy="1387559"/>
          </a:xfrm>
          <a:prstGeom prst="rect">
            <a:avLst/>
          </a:prstGeom>
        </p:spPr>
        <p:txBody>
          <a:bodyPr wrap="square">
            <a:spAutoFit/>
          </a:bodyPr>
          <a:lstStyle/>
          <a:p>
            <a:pPr algn="just" fontAlgn="base">
              <a:spcAft>
                <a:spcPts val="450"/>
              </a:spcAft>
              <a:buClr>
                <a:srgbClr val="000000"/>
              </a:buClr>
            </a:pPr>
            <a:r>
              <a:rPr lang="zh-TW" altLang="en-US" sz="2000" b="1" kern="0" dirty="0">
                <a:solidFill>
                  <a:srgbClr val="7030A0"/>
                </a:solidFill>
                <a:uFill>
                  <a:solidFill>
                    <a:srgbClr val="000000"/>
                  </a:solidFill>
                </a:uFill>
                <a:latin typeface="Times New Roman" panose="02020603050405020304" pitchFamily="18" charset="0"/>
                <a:cs typeface="Times New Roman" panose="02020603050405020304" pitchFamily="18" charset="0"/>
              </a:rPr>
              <a:t>練習</a:t>
            </a:r>
            <a:r>
              <a:rPr lang="en-US" altLang="zh-TW" sz="2000" b="1" kern="0" dirty="0">
                <a:solidFill>
                  <a:srgbClr val="7030A0"/>
                </a:solidFill>
                <a:uFill>
                  <a:solidFill>
                    <a:srgbClr val="000000"/>
                  </a:solidFill>
                </a:uFill>
                <a:latin typeface="Times New Roman" panose="02020603050405020304" pitchFamily="18" charset="0"/>
                <a:cs typeface="Times New Roman" panose="02020603050405020304" pitchFamily="18" charset="0"/>
              </a:rPr>
              <a:t>︰</a:t>
            </a:r>
          </a:p>
          <a:p>
            <a:pPr marL="385763" indent="-385763" algn="just" fontAlgn="base">
              <a:spcAft>
                <a:spcPts val="450"/>
              </a:spcAft>
              <a:buClr>
                <a:srgbClr val="000000"/>
              </a:buClr>
              <a:buFont typeface="+mj-lt"/>
              <a:buAutoNum type="arabicPeriod"/>
            </a:pPr>
            <a:r>
              <a:rPr lang="zh-TW" altLang="zh-HK" sz="2000" dirty="0">
                <a:solidFill>
                  <a:srgbClr val="7030A0"/>
                </a:solidFill>
                <a:latin typeface="Times New Roman" panose="02020603050405020304" pitchFamily="18" charset="0"/>
                <a:cs typeface="Times New Roman" panose="02020603050405020304" pitchFamily="18" charset="0"/>
              </a:rPr>
              <a:t>計算在</a:t>
            </a:r>
            <a:r>
              <a:rPr lang="en-US" altLang="zh-TW" sz="2000" dirty="0">
                <a:solidFill>
                  <a:srgbClr val="7030A0"/>
                </a:solidFill>
                <a:latin typeface="Times New Roman" panose="02020603050405020304" pitchFamily="18" charset="0"/>
                <a:cs typeface="Times New Roman" panose="02020603050405020304" pitchFamily="18" charset="0"/>
              </a:rPr>
              <a:t> </a:t>
            </a:r>
            <a:r>
              <a:rPr lang="zh-TW" altLang="zh-HK" sz="2000" dirty="0">
                <a:solidFill>
                  <a:srgbClr val="7030A0"/>
                </a:solidFill>
                <a:latin typeface="Times New Roman" panose="02020603050405020304" pitchFamily="18" charset="0"/>
                <a:cs typeface="Times New Roman" panose="02020603050405020304" pitchFamily="18" charset="0"/>
              </a:rPr>
              <a:t>500</a:t>
            </a:r>
            <a:r>
              <a:rPr lang="en-US" altLang="zh-TW" sz="2000" dirty="0">
                <a:solidFill>
                  <a:srgbClr val="7030A0"/>
                </a:solidFill>
                <a:latin typeface="Times New Roman" panose="02020603050405020304" pitchFamily="18" charset="0"/>
                <a:cs typeface="Times New Roman" panose="02020603050405020304" pitchFamily="18" charset="0"/>
              </a:rPr>
              <a:t> mL</a:t>
            </a:r>
            <a:r>
              <a:rPr lang="zh-TW" altLang="zh-HK" sz="2000" dirty="0" smtClean="0">
                <a:solidFill>
                  <a:srgbClr val="7030A0"/>
                </a:solidFill>
                <a:latin typeface="Times New Roman" panose="02020603050405020304" pitchFamily="18" charset="0"/>
                <a:cs typeface="Times New Roman" panose="02020603050405020304" pitchFamily="18" charset="0"/>
              </a:rPr>
              <a:t>「</a:t>
            </a:r>
            <a:r>
              <a:rPr lang="zh-TW" altLang="zh-HK" sz="2000" dirty="0">
                <a:solidFill>
                  <a:srgbClr val="7030A0"/>
                </a:solidFill>
                <a:latin typeface="Times New Roman" panose="02020603050405020304" pitchFamily="18" charset="0"/>
                <a:cs typeface="Times New Roman" panose="02020603050405020304" pitchFamily="18" charset="0"/>
              </a:rPr>
              <a:t>1:99」稀釋漂白水和</a:t>
            </a:r>
            <a:r>
              <a:rPr lang="en-US" altLang="zh-TW" sz="2000" dirty="0">
                <a:solidFill>
                  <a:srgbClr val="7030A0"/>
                </a:solidFill>
                <a:latin typeface="Times New Roman" panose="02020603050405020304" pitchFamily="18" charset="0"/>
                <a:cs typeface="Times New Roman" panose="02020603050405020304" pitchFamily="18" charset="0"/>
              </a:rPr>
              <a:t> </a:t>
            </a:r>
            <a:r>
              <a:rPr lang="zh-TW" altLang="zh-HK" sz="2000" dirty="0">
                <a:solidFill>
                  <a:srgbClr val="7030A0"/>
                </a:solidFill>
                <a:latin typeface="Times New Roman" panose="02020603050405020304" pitchFamily="18" charset="0"/>
                <a:cs typeface="Times New Roman" panose="02020603050405020304" pitchFamily="18" charset="0"/>
              </a:rPr>
              <a:t>500</a:t>
            </a:r>
            <a:r>
              <a:rPr lang="en-US" altLang="zh-TW" sz="2000" dirty="0">
                <a:solidFill>
                  <a:srgbClr val="7030A0"/>
                </a:solidFill>
                <a:latin typeface="Times New Roman" panose="02020603050405020304" pitchFamily="18" charset="0"/>
                <a:cs typeface="Times New Roman" panose="02020603050405020304" pitchFamily="18" charset="0"/>
              </a:rPr>
              <a:t> mL</a:t>
            </a:r>
            <a:r>
              <a:rPr lang="zh-TW" altLang="zh-HK" sz="2000" dirty="0" smtClean="0">
                <a:solidFill>
                  <a:srgbClr val="7030A0"/>
                </a:solidFill>
                <a:latin typeface="Times New Roman" panose="02020603050405020304" pitchFamily="18" charset="0"/>
                <a:cs typeface="Times New Roman" panose="02020603050405020304" pitchFamily="18" charset="0"/>
              </a:rPr>
              <a:t>「</a:t>
            </a:r>
            <a:r>
              <a:rPr lang="zh-TW" altLang="zh-HK" sz="2000" dirty="0">
                <a:solidFill>
                  <a:srgbClr val="7030A0"/>
                </a:solidFill>
                <a:latin typeface="Times New Roman" panose="02020603050405020304" pitchFamily="18" charset="0"/>
                <a:cs typeface="Times New Roman" panose="02020603050405020304" pitchFamily="18" charset="0"/>
              </a:rPr>
              <a:t>1</a:t>
            </a:r>
            <a:r>
              <a:rPr lang="en-US" altLang="zh-HK" sz="2000" dirty="0">
                <a:solidFill>
                  <a:srgbClr val="7030A0"/>
                </a:solidFill>
                <a:latin typeface="Times New Roman" panose="02020603050405020304" pitchFamily="18" charset="0"/>
                <a:cs typeface="Times New Roman" panose="02020603050405020304" pitchFamily="18" charset="0"/>
              </a:rPr>
              <a:t>:4</a:t>
            </a:r>
            <a:r>
              <a:rPr lang="zh-TW" altLang="zh-HK" sz="2000" dirty="0">
                <a:solidFill>
                  <a:srgbClr val="7030A0"/>
                </a:solidFill>
                <a:latin typeface="Times New Roman" panose="02020603050405020304" pitchFamily="18" charset="0"/>
                <a:cs typeface="Times New Roman" panose="02020603050405020304" pitchFamily="18" charset="0"/>
              </a:rPr>
              <a:t>」稀釋漂白水中，漂白水和清水的份量分別是</a:t>
            </a:r>
            <a:r>
              <a:rPr lang="zh-TW" altLang="zh-HK" sz="2000" dirty="0" smtClean="0">
                <a:solidFill>
                  <a:srgbClr val="7030A0"/>
                </a:solidFill>
                <a:latin typeface="Times New Roman" panose="02020603050405020304" pitchFamily="18" charset="0"/>
                <a:cs typeface="Times New Roman" panose="02020603050405020304" pitchFamily="18" charset="0"/>
              </a:rPr>
              <a:t>多少</a:t>
            </a:r>
            <a:r>
              <a:rPr lang="en-US" altLang="zh-TW" sz="2000" dirty="0" smtClean="0">
                <a:solidFill>
                  <a:srgbClr val="7030A0"/>
                </a:solidFill>
                <a:latin typeface="Times New Roman" panose="02020603050405020304" pitchFamily="18" charset="0"/>
                <a:cs typeface="Times New Roman" panose="02020603050405020304" pitchFamily="18" charset="0"/>
              </a:rPr>
              <a:t> mL</a:t>
            </a:r>
            <a:r>
              <a:rPr lang="zh-TW" altLang="zh-HK" sz="2000" dirty="0" smtClean="0">
                <a:solidFill>
                  <a:srgbClr val="7030A0"/>
                </a:solidFill>
                <a:latin typeface="Times New Roman" panose="02020603050405020304" pitchFamily="18" charset="0"/>
                <a:cs typeface="Times New Roman" panose="02020603050405020304" pitchFamily="18" charset="0"/>
              </a:rPr>
              <a:t>。</a:t>
            </a:r>
            <a:endParaRPr lang="en-US" altLang="zh-TW" sz="2000" dirty="0">
              <a:solidFill>
                <a:srgbClr val="7030A0"/>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 name="矩形 1"/>
              <p:cNvSpPr/>
              <p:nvPr/>
            </p:nvSpPr>
            <p:spPr>
              <a:xfrm>
                <a:off x="534931" y="2086162"/>
                <a:ext cx="6150806" cy="3872855"/>
              </a:xfrm>
              <a:prstGeom prst="rect">
                <a:avLst/>
              </a:prstGeom>
            </p:spPr>
            <p:txBody>
              <a:bodyPr wrap="square">
                <a:spAutoFit/>
              </a:bodyPr>
              <a:lstStyle/>
              <a:p>
                <a:pPr>
                  <a:lnSpc>
                    <a:spcPct val="125000"/>
                  </a:lnSpc>
                </a:pPr>
                <a:r>
                  <a:rPr lang="zh-TW" altLang="en-US" sz="2000" b="1" kern="0" dirty="0" smtClean="0">
                    <a:solidFill>
                      <a:srgbClr val="006600"/>
                    </a:solidFill>
                    <a:effectLst/>
                    <a:uFill>
                      <a:solidFill>
                        <a:srgbClr val="000000"/>
                      </a:solidFill>
                    </a:uFill>
                    <a:latin typeface="Times New Roman" panose="02020603050405020304" pitchFamily="18" charset="0"/>
                    <a:cs typeface="Times New Roman" panose="02020603050405020304" pitchFamily="18" charset="0"/>
                  </a:rPr>
                  <a:t> 解：</a:t>
                </a:r>
                <a:endParaRPr lang="en-US" altLang="zh-TW" sz="2000" b="1" kern="0" dirty="0" smtClean="0">
                  <a:solidFill>
                    <a:srgbClr val="006600"/>
                  </a:solidFill>
                  <a:effectLst/>
                  <a:uFill>
                    <a:solidFill>
                      <a:srgbClr val="000000"/>
                    </a:solidFill>
                  </a:uFill>
                  <a:latin typeface="Times New Roman" panose="02020603050405020304" pitchFamily="18" charset="0"/>
                  <a:cs typeface="Times New Roman" panose="02020603050405020304" pitchFamily="18" charset="0"/>
                </a:endParaRPr>
              </a:p>
              <a:p>
                <a:pPr>
                  <a:lnSpc>
                    <a:spcPct val="125000"/>
                  </a:lnSpc>
                </a:pPr>
                <a:r>
                  <a:rPr lang="zh-TW" altLang="en-US" sz="2000" b="1" kern="0" dirty="0" smtClean="0">
                    <a:solidFill>
                      <a:srgbClr val="006600"/>
                    </a:solidFill>
                    <a:effectLst/>
                    <a:uFill>
                      <a:solidFill>
                        <a:srgbClr val="000000"/>
                      </a:solidFill>
                    </a:uFill>
                    <a:latin typeface="Times New Roman" panose="02020603050405020304" pitchFamily="18" charset="0"/>
                    <a:cs typeface="Times New Roman" panose="02020603050405020304" pitchFamily="18" charset="0"/>
                  </a:rPr>
                  <a:t> </a:t>
                </a:r>
                <a:r>
                  <a:rPr lang="zh-TW" altLang="en-US" sz="2000" kern="0" dirty="0" smtClean="0">
                    <a:solidFill>
                      <a:srgbClr val="006600"/>
                    </a:solidFill>
                    <a:effectLst/>
                    <a:uFill>
                      <a:solidFill>
                        <a:srgbClr val="000000"/>
                      </a:solidFill>
                    </a:uFill>
                    <a:latin typeface="Times New Roman" panose="02020603050405020304" pitchFamily="18" charset="0"/>
                    <a:cs typeface="Times New Roman" panose="02020603050405020304" pitchFamily="18" charset="0"/>
                  </a:rPr>
                  <a:t>在 </a:t>
                </a:r>
                <a:r>
                  <a:rPr lang="en-US" altLang="zh-TW" sz="2000" kern="0" dirty="0" smtClean="0">
                    <a:solidFill>
                      <a:srgbClr val="006600"/>
                    </a:solidFill>
                    <a:uFill>
                      <a:solidFill>
                        <a:srgbClr val="000000"/>
                      </a:solidFill>
                    </a:uFill>
                    <a:latin typeface="Times New Roman" panose="02020603050405020304" pitchFamily="18" charset="0"/>
                    <a:cs typeface="Times New Roman" panose="02020603050405020304" pitchFamily="18" charset="0"/>
                  </a:rPr>
                  <a:t>500  </a:t>
                </a:r>
                <a:r>
                  <a:rPr lang="en-US" altLang="zh-TW" sz="2000" kern="0" dirty="0">
                    <a:solidFill>
                      <a:srgbClr val="006600"/>
                    </a:solidFill>
                    <a:uFill>
                      <a:solidFill>
                        <a:srgbClr val="000000"/>
                      </a:solidFill>
                    </a:uFill>
                    <a:latin typeface="Times New Roman" panose="02020603050405020304" pitchFamily="18" charset="0"/>
                    <a:cs typeface="Times New Roman" panose="02020603050405020304" pitchFamily="18" charset="0"/>
                  </a:rPr>
                  <a:t>mL</a:t>
                </a:r>
                <a:r>
                  <a:rPr lang="zh-TW" altLang="zh-HK" sz="2000" dirty="0" smtClean="0">
                    <a:solidFill>
                      <a:srgbClr val="006600"/>
                    </a:solidFill>
                    <a:effectLst/>
                    <a:uFill>
                      <a:solidFill>
                        <a:srgbClr val="000000"/>
                      </a:solidFill>
                    </a:uFill>
                    <a:latin typeface="Times New Roman" panose="02020603050405020304" pitchFamily="18" charset="0"/>
                    <a:cs typeface="Times New Roman" panose="02020603050405020304" pitchFamily="18" charset="0"/>
                  </a:rPr>
                  <a:t>「</a:t>
                </a:r>
                <a:r>
                  <a:rPr lang="en-US" altLang="zh-HK" sz="2000" dirty="0">
                    <a:solidFill>
                      <a:srgbClr val="006600"/>
                    </a:solidFill>
                    <a:effectLst/>
                    <a:uFill>
                      <a:solidFill>
                        <a:srgbClr val="000000"/>
                      </a:solidFill>
                    </a:uFill>
                    <a:latin typeface="Times New Roman" panose="02020603050405020304" pitchFamily="18" charset="0"/>
                    <a:cs typeface="Times New Roman" panose="02020603050405020304" pitchFamily="18" charset="0"/>
                  </a:rPr>
                  <a:t>1:99</a:t>
                </a:r>
                <a:r>
                  <a:rPr lang="zh-TW" altLang="zh-HK" sz="2000" dirty="0" smtClean="0">
                    <a:solidFill>
                      <a:srgbClr val="006600"/>
                    </a:solidFill>
                    <a:effectLst/>
                    <a:uFill>
                      <a:solidFill>
                        <a:srgbClr val="000000"/>
                      </a:solidFill>
                    </a:uFill>
                    <a:latin typeface="Times New Roman" panose="02020603050405020304" pitchFamily="18" charset="0"/>
                    <a:cs typeface="Times New Roman" panose="02020603050405020304" pitchFamily="18" charset="0"/>
                  </a:rPr>
                  <a:t>」</a:t>
                </a:r>
                <a:r>
                  <a:rPr lang="zh-TW" altLang="en-US" sz="2000" dirty="0">
                    <a:solidFill>
                      <a:srgbClr val="006600"/>
                    </a:solidFill>
                    <a:uFill>
                      <a:solidFill>
                        <a:srgbClr val="000000"/>
                      </a:solidFill>
                    </a:uFill>
                    <a:latin typeface="Times New Roman" panose="02020603050405020304" pitchFamily="18" charset="0"/>
                    <a:cs typeface="Times New Roman" panose="02020603050405020304" pitchFamily="18" charset="0"/>
                  </a:rPr>
                  <a:t>稀釋漂</a:t>
                </a:r>
                <a:r>
                  <a:rPr lang="zh-TW" altLang="en-US" sz="2000" dirty="0" smtClean="0">
                    <a:solidFill>
                      <a:srgbClr val="006600"/>
                    </a:solidFill>
                    <a:uFill>
                      <a:solidFill>
                        <a:srgbClr val="000000"/>
                      </a:solidFill>
                    </a:uFill>
                    <a:latin typeface="Times New Roman" panose="02020603050405020304" pitchFamily="18" charset="0"/>
                    <a:cs typeface="Times New Roman" panose="02020603050405020304" pitchFamily="18" charset="0"/>
                  </a:rPr>
                  <a:t>白水中，</a:t>
                </a:r>
                <a:r>
                  <a:rPr lang="en-US" altLang="zh-HK" sz="2000" dirty="0" smtClean="0">
                    <a:solidFill>
                      <a:srgbClr val="006600"/>
                    </a:solidFill>
                    <a:effectLst/>
                    <a:uFill>
                      <a:solidFill>
                        <a:srgbClr val="000000"/>
                      </a:solidFill>
                    </a:uFill>
                    <a:latin typeface="Times New Roman" panose="02020603050405020304" pitchFamily="18" charset="0"/>
                    <a:cs typeface="Times New Roman" panose="02020603050405020304" pitchFamily="18" charset="0"/>
                  </a:rPr>
                  <a:t> </a:t>
                </a:r>
                <a:endParaRPr lang="zh-TW" altLang="zh-HK" sz="2000" dirty="0">
                  <a:solidFill>
                    <a:srgbClr val="006600"/>
                  </a:solidFill>
                  <a:effectLst/>
                  <a:uFill>
                    <a:solidFill>
                      <a:srgbClr val="000000"/>
                    </a:solidFill>
                  </a:uFill>
                  <a:latin typeface="Times New Roman" panose="02020603050405020304" pitchFamily="18" charset="0"/>
                  <a:cs typeface="Times New Roman" panose="02020603050405020304" pitchFamily="18" charset="0"/>
                </a:endParaRPr>
              </a:p>
              <a:p>
                <a:pPr indent="57150">
                  <a:lnSpc>
                    <a:spcPct val="125000"/>
                  </a:lnSpc>
                </a:pPr>
                <a:r>
                  <a:rPr lang="en-US" altLang="zh-TW" sz="2000" dirty="0" smtClean="0">
                    <a:solidFill>
                      <a:srgbClr val="006600"/>
                    </a:solidFill>
                    <a:effectLst/>
                    <a:uFill>
                      <a:solidFill>
                        <a:srgbClr val="000000"/>
                      </a:solidFill>
                    </a:uFill>
                    <a:latin typeface="Times New Roman" panose="02020603050405020304" pitchFamily="18" charset="0"/>
                    <a:cs typeface="Times New Roman" panose="02020603050405020304" pitchFamily="18" charset="0"/>
                  </a:rPr>
                  <a:t>   </a:t>
                </a:r>
                <a:r>
                  <a:rPr lang="zh-TW" altLang="zh-HK" sz="2000" dirty="0" smtClean="0">
                    <a:solidFill>
                      <a:srgbClr val="006600"/>
                    </a:solidFill>
                    <a:effectLst/>
                    <a:uFill>
                      <a:solidFill>
                        <a:srgbClr val="000000"/>
                      </a:solidFill>
                    </a:uFill>
                    <a:latin typeface="Times New Roman" panose="02020603050405020304" pitchFamily="18" charset="0"/>
                    <a:cs typeface="Times New Roman" panose="02020603050405020304" pitchFamily="18" charset="0"/>
                  </a:rPr>
                  <a:t>漂白</a:t>
                </a:r>
                <a:r>
                  <a:rPr lang="zh-TW" altLang="zh-HK" sz="2000" dirty="0">
                    <a:solidFill>
                      <a:srgbClr val="006600"/>
                    </a:solidFill>
                    <a:effectLst/>
                    <a:uFill>
                      <a:solidFill>
                        <a:srgbClr val="000000"/>
                      </a:solidFill>
                    </a:uFill>
                    <a:latin typeface="Times New Roman" panose="02020603050405020304" pitchFamily="18" charset="0"/>
                    <a:cs typeface="Times New Roman" panose="02020603050405020304" pitchFamily="18" charset="0"/>
                  </a:rPr>
                  <a:t>水的份量</a:t>
                </a:r>
                <a:r>
                  <a:rPr lang="en-US" altLang="zh-HK" sz="2000" dirty="0">
                    <a:solidFill>
                      <a:srgbClr val="006600"/>
                    </a:solidFill>
                    <a:effectLst/>
                    <a:uFill>
                      <a:solidFill>
                        <a:srgbClr val="000000"/>
                      </a:solidFill>
                    </a:uFill>
                    <a:latin typeface="Times New Roman" panose="02020603050405020304" pitchFamily="18" charset="0"/>
                    <a:cs typeface="Times New Roman" panose="02020603050405020304" pitchFamily="18" charset="0"/>
                  </a:rPr>
                  <a:t> = </a:t>
                </a:r>
                <a:r>
                  <a:rPr lang="en-US" altLang="zh-TW" sz="2000" dirty="0" smtClean="0">
                    <a:solidFill>
                      <a:srgbClr val="006600"/>
                    </a:solidFill>
                    <a:effectLst/>
                    <a:uFill>
                      <a:solidFill>
                        <a:srgbClr val="000000"/>
                      </a:solidFill>
                    </a:uFill>
                    <a:latin typeface="Times New Roman" panose="02020603050405020304" pitchFamily="18" charset="0"/>
                    <a:cs typeface="Times New Roman" panose="02020603050405020304" pitchFamily="18" charset="0"/>
                  </a:rPr>
                  <a:t>(</a:t>
                </a:r>
                <a:r>
                  <a:rPr lang="en-US" altLang="zh-HK" sz="2000" dirty="0" smtClean="0">
                    <a:solidFill>
                      <a:srgbClr val="006600"/>
                    </a:solidFill>
                    <a:effectLst/>
                    <a:uFill>
                      <a:solidFill>
                        <a:srgbClr val="000000"/>
                      </a:solidFill>
                    </a:uFill>
                    <a:latin typeface="Times New Roman" panose="02020603050405020304" pitchFamily="18" charset="0"/>
                    <a:cs typeface="Times New Roman" panose="02020603050405020304" pitchFamily="18" charset="0"/>
                  </a:rPr>
                  <a:t>500 </a:t>
                </a:r>
                <a:r>
                  <a:rPr lang="en-US" altLang="zh-HK" sz="2000" dirty="0">
                    <a:solidFill>
                      <a:srgbClr val="006600"/>
                    </a:solidFill>
                    <a:effectLst/>
                    <a:uFill>
                      <a:solidFill>
                        <a:srgbClr val="000000"/>
                      </a:solidFill>
                    </a:uFill>
                    <a:latin typeface="Times New Roman" panose="02020603050405020304" pitchFamily="18" charset="0"/>
                    <a:cs typeface="Times New Roman" panose="02020603050405020304" pitchFamily="18" charset="0"/>
                  </a:rPr>
                  <a:t>× </a:t>
                </a:r>
                <a14:m>
                  <m:oMath xmlns:m="http://schemas.openxmlformats.org/officeDocument/2006/math">
                    <m:f>
                      <m:fPr>
                        <m:ctrlPr>
                          <a:rPr lang="zh-TW" altLang="zh-HK" sz="2000" i="1">
                            <a:solidFill>
                              <a:srgbClr val="006600"/>
                            </a:solidFill>
                            <a:effectLst/>
                            <a:uFill>
                              <a:solidFill>
                                <a:srgbClr val="000000"/>
                              </a:solidFill>
                            </a:uFill>
                            <a:latin typeface="Cambria Math" panose="02040503050406030204" pitchFamily="18" charset="0"/>
                            <a:cs typeface="Times New Roman" panose="02020603050405020304" pitchFamily="18" charset="0"/>
                          </a:rPr>
                        </m:ctrlPr>
                      </m:fPr>
                      <m:num>
                        <m:r>
                          <a:rPr lang="en-US" altLang="zh-HK" sz="2000" i="1">
                            <a:solidFill>
                              <a:srgbClr val="006600"/>
                            </a:solidFill>
                            <a:effectLst/>
                            <a:uFill>
                              <a:solidFill>
                                <a:srgbClr val="000000"/>
                              </a:solidFill>
                            </a:uFill>
                            <a:latin typeface="Cambria Math" panose="02040503050406030204" pitchFamily="18" charset="0"/>
                            <a:cs typeface="Times New Roman" panose="02020603050405020304" pitchFamily="18" charset="0"/>
                          </a:rPr>
                          <m:t>1</m:t>
                        </m:r>
                      </m:num>
                      <m:den>
                        <m:r>
                          <a:rPr lang="en-US" altLang="zh-HK" sz="2000" i="1">
                            <a:solidFill>
                              <a:srgbClr val="006600"/>
                            </a:solidFill>
                            <a:effectLst/>
                            <a:uFill>
                              <a:solidFill>
                                <a:srgbClr val="000000"/>
                              </a:solidFill>
                            </a:uFill>
                            <a:latin typeface="Cambria Math" panose="02040503050406030204" pitchFamily="18" charset="0"/>
                            <a:cs typeface="Times New Roman" panose="02020603050405020304" pitchFamily="18" charset="0"/>
                          </a:rPr>
                          <m:t>1+99</m:t>
                        </m:r>
                      </m:den>
                    </m:f>
                  </m:oMath>
                </a14:m>
                <a:r>
                  <a:rPr lang="en-US" altLang="zh-HK" sz="2000" dirty="0" smtClean="0">
                    <a:solidFill>
                      <a:srgbClr val="006600"/>
                    </a:solidFill>
                    <a:effectLst/>
                    <a:uFill>
                      <a:solidFill>
                        <a:srgbClr val="000000"/>
                      </a:solidFill>
                    </a:uFill>
                    <a:latin typeface="Times New Roman" panose="02020603050405020304" pitchFamily="18" charset="0"/>
                    <a:cs typeface="Times New Roman" panose="02020603050405020304" pitchFamily="18" charset="0"/>
                  </a:rPr>
                  <a:t> ) mL </a:t>
                </a:r>
                <a:r>
                  <a:rPr lang="en-US" altLang="zh-HK" sz="2000" dirty="0">
                    <a:solidFill>
                      <a:srgbClr val="006600"/>
                    </a:solidFill>
                    <a:effectLst/>
                    <a:uFill>
                      <a:solidFill>
                        <a:srgbClr val="000000"/>
                      </a:solidFill>
                    </a:uFill>
                    <a:latin typeface="Times New Roman" panose="02020603050405020304" pitchFamily="18" charset="0"/>
                    <a:cs typeface="Times New Roman" panose="02020603050405020304" pitchFamily="18" charset="0"/>
                  </a:rPr>
                  <a:t>= 5 </a:t>
                </a:r>
                <a:r>
                  <a:rPr lang="en-US" altLang="zh-HK" sz="2000" dirty="0" smtClean="0">
                    <a:solidFill>
                      <a:srgbClr val="006600"/>
                    </a:solidFill>
                    <a:effectLst/>
                    <a:uFill>
                      <a:solidFill>
                        <a:srgbClr val="000000"/>
                      </a:solidFill>
                    </a:uFill>
                    <a:latin typeface="Times New Roman" panose="02020603050405020304" pitchFamily="18" charset="0"/>
                    <a:cs typeface="Times New Roman" panose="02020603050405020304" pitchFamily="18" charset="0"/>
                  </a:rPr>
                  <a:t>mL</a:t>
                </a:r>
                <a:r>
                  <a:rPr lang="zh-TW" altLang="zh-HK" sz="2000" dirty="0" smtClean="0">
                    <a:solidFill>
                      <a:srgbClr val="006600"/>
                    </a:solidFill>
                    <a:effectLst/>
                    <a:uFill>
                      <a:solidFill>
                        <a:srgbClr val="000000"/>
                      </a:solidFill>
                    </a:uFill>
                    <a:latin typeface="Times New Roman" panose="02020603050405020304" pitchFamily="18" charset="0"/>
                    <a:cs typeface="Times New Roman" panose="02020603050405020304" pitchFamily="18" charset="0"/>
                  </a:rPr>
                  <a:t>，</a:t>
                </a:r>
                <a:endParaRPr lang="en-US" altLang="zh-TW" sz="2000" dirty="0">
                  <a:solidFill>
                    <a:srgbClr val="006600"/>
                  </a:solidFill>
                  <a:effectLst/>
                  <a:uFill>
                    <a:solidFill>
                      <a:srgbClr val="000000"/>
                    </a:solidFill>
                  </a:uFill>
                  <a:latin typeface="Times New Roman" panose="02020603050405020304" pitchFamily="18" charset="0"/>
                  <a:cs typeface="Times New Roman" panose="02020603050405020304" pitchFamily="18" charset="0"/>
                </a:endParaRPr>
              </a:p>
              <a:p>
                <a:pPr indent="57150">
                  <a:lnSpc>
                    <a:spcPct val="125000"/>
                  </a:lnSpc>
                </a:pPr>
                <a:r>
                  <a:rPr lang="en-US" altLang="zh-TW" sz="2000" dirty="0" smtClean="0">
                    <a:solidFill>
                      <a:srgbClr val="006600"/>
                    </a:solidFill>
                    <a:effectLst/>
                    <a:uFill>
                      <a:solidFill>
                        <a:srgbClr val="000000"/>
                      </a:solidFill>
                    </a:uFill>
                    <a:latin typeface="Times New Roman" panose="02020603050405020304" pitchFamily="18" charset="0"/>
                    <a:cs typeface="Times New Roman" panose="02020603050405020304" pitchFamily="18" charset="0"/>
                  </a:rPr>
                  <a:t>   </a:t>
                </a:r>
                <a:r>
                  <a:rPr lang="zh-TW" altLang="zh-HK" sz="2000" dirty="0" smtClean="0">
                    <a:solidFill>
                      <a:srgbClr val="006600"/>
                    </a:solidFill>
                    <a:effectLst/>
                    <a:uFill>
                      <a:solidFill>
                        <a:srgbClr val="000000"/>
                      </a:solidFill>
                    </a:uFill>
                    <a:latin typeface="Times New Roman" panose="02020603050405020304" pitchFamily="18" charset="0"/>
                    <a:cs typeface="Times New Roman" panose="02020603050405020304" pitchFamily="18" charset="0"/>
                  </a:rPr>
                  <a:t>清水</a:t>
                </a:r>
                <a:r>
                  <a:rPr lang="zh-TW" altLang="zh-HK" sz="2000" dirty="0">
                    <a:solidFill>
                      <a:srgbClr val="006600"/>
                    </a:solidFill>
                    <a:effectLst/>
                    <a:uFill>
                      <a:solidFill>
                        <a:srgbClr val="000000"/>
                      </a:solidFill>
                    </a:uFill>
                    <a:latin typeface="Times New Roman" panose="02020603050405020304" pitchFamily="18" charset="0"/>
                    <a:cs typeface="Times New Roman" panose="02020603050405020304" pitchFamily="18" charset="0"/>
                  </a:rPr>
                  <a:t>的份量</a:t>
                </a:r>
                <a:r>
                  <a:rPr lang="en-US" altLang="zh-HK" sz="2000" dirty="0">
                    <a:solidFill>
                      <a:srgbClr val="006600"/>
                    </a:solidFill>
                    <a:effectLst/>
                    <a:uFill>
                      <a:solidFill>
                        <a:srgbClr val="000000"/>
                      </a:solidFill>
                    </a:uFill>
                    <a:latin typeface="Times New Roman" panose="02020603050405020304" pitchFamily="18" charset="0"/>
                    <a:cs typeface="Times New Roman" panose="02020603050405020304" pitchFamily="18" charset="0"/>
                  </a:rPr>
                  <a:t> =  </a:t>
                </a:r>
                <a:r>
                  <a:rPr lang="en-US" altLang="zh-HK" sz="2000" dirty="0" smtClean="0">
                    <a:solidFill>
                      <a:srgbClr val="006600"/>
                    </a:solidFill>
                    <a:effectLst/>
                    <a:uFill>
                      <a:solidFill>
                        <a:srgbClr val="000000"/>
                      </a:solidFill>
                    </a:uFill>
                    <a:latin typeface="Times New Roman" panose="02020603050405020304" pitchFamily="18" charset="0"/>
                    <a:cs typeface="Times New Roman" panose="02020603050405020304" pitchFamily="18" charset="0"/>
                  </a:rPr>
                  <a:t>(500</a:t>
                </a:r>
                <a:r>
                  <a:rPr lang="zh-TW" altLang="en-US" sz="2000" dirty="0" smtClean="0">
                    <a:solidFill>
                      <a:srgbClr val="006600"/>
                    </a:solidFill>
                    <a:effectLst/>
                    <a:uFill>
                      <a:solidFill>
                        <a:srgbClr val="000000"/>
                      </a:solidFill>
                    </a:uFill>
                    <a:latin typeface="Times New Roman" panose="02020603050405020304" pitchFamily="18" charset="0"/>
                    <a:cs typeface="Times New Roman" panose="02020603050405020304" pitchFamily="18" charset="0"/>
                  </a:rPr>
                  <a:t> </a:t>
                </a:r>
                <a14:m>
                  <m:oMath xmlns:m="http://schemas.openxmlformats.org/officeDocument/2006/math">
                    <m:r>
                      <a:rPr lang="en-US" altLang="zh-HK" sz="2000">
                        <a:solidFill>
                          <a:srgbClr val="006600"/>
                        </a:solidFill>
                        <a:effectLst/>
                        <a:uFill>
                          <a:solidFill>
                            <a:srgbClr val="000000"/>
                          </a:solidFill>
                        </a:uFill>
                        <a:latin typeface="Cambria Math" panose="02040503050406030204" pitchFamily="18" charset="0"/>
                        <a:cs typeface="Times New Roman" panose="02020603050405020304" pitchFamily="18" charset="0"/>
                      </a:rPr>
                      <m:t>×</m:t>
                    </m:r>
                    <m:f>
                      <m:fPr>
                        <m:ctrlPr>
                          <a:rPr lang="zh-TW" altLang="zh-HK" sz="2000" i="1">
                            <a:solidFill>
                              <a:srgbClr val="006600"/>
                            </a:solidFill>
                            <a:effectLst/>
                            <a:uFill>
                              <a:solidFill>
                                <a:srgbClr val="000000"/>
                              </a:solidFill>
                            </a:uFill>
                            <a:latin typeface="Cambria Math" panose="02040503050406030204" pitchFamily="18" charset="0"/>
                            <a:cs typeface="Times New Roman" panose="02020603050405020304" pitchFamily="18" charset="0"/>
                          </a:rPr>
                        </m:ctrlPr>
                      </m:fPr>
                      <m:num>
                        <m:r>
                          <a:rPr lang="en-US" altLang="zh-HK" sz="2000" i="1">
                            <a:solidFill>
                              <a:srgbClr val="006600"/>
                            </a:solidFill>
                            <a:effectLst/>
                            <a:uFill>
                              <a:solidFill>
                                <a:srgbClr val="000000"/>
                              </a:solidFill>
                            </a:uFill>
                            <a:latin typeface="Cambria Math" panose="02040503050406030204" pitchFamily="18" charset="0"/>
                            <a:cs typeface="Times New Roman" panose="02020603050405020304" pitchFamily="18" charset="0"/>
                          </a:rPr>
                          <m:t>99</m:t>
                        </m:r>
                      </m:num>
                      <m:den>
                        <m:r>
                          <a:rPr lang="en-US" altLang="zh-HK" sz="2000" i="1">
                            <a:solidFill>
                              <a:srgbClr val="006600"/>
                            </a:solidFill>
                            <a:effectLst/>
                            <a:uFill>
                              <a:solidFill>
                                <a:srgbClr val="000000"/>
                              </a:solidFill>
                            </a:uFill>
                            <a:latin typeface="Cambria Math" panose="02040503050406030204" pitchFamily="18" charset="0"/>
                            <a:cs typeface="Times New Roman" panose="02020603050405020304" pitchFamily="18" charset="0"/>
                          </a:rPr>
                          <m:t>1+99</m:t>
                        </m:r>
                      </m:den>
                    </m:f>
                  </m:oMath>
                </a14:m>
                <a:r>
                  <a:rPr lang="en-US" altLang="zh-HK" sz="2000" dirty="0" smtClean="0">
                    <a:solidFill>
                      <a:srgbClr val="006600"/>
                    </a:solidFill>
                    <a:effectLst/>
                    <a:uFill>
                      <a:solidFill>
                        <a:srgbClr val="000000"/>
                      </a:solidFill>
                    </a:uFill>
                    <a:latin typeface="Times New Roman" panose="02020603050405020304" pitchFamily="18" charset="0"/>
                    <a:cs typeface="Times New Roman" panose="02020603050405020304" pitchFamily="18" charset="0"/>
                  </a:rPr>
                  <a:t> ) mL </a:t>
                </a:r>
                <a:r>
                  <a:rPr lang="en-US" altLang="zh-HK" sz="2000" dirty="0">
                    <a:solidFill>
                      <a:srgbClr val="006600"/>
                    </a:solidFill>
                    <a:effectLst/>
                    <a:uFill>
                      <a:solidFill>
                        <a:srgbClr val="000000"/>
                      </a:solidFill>
                    </a:uFill>
                    <a:latin typeface="Times New Roman" panose="02020603050405020304" pitchFamily="18" charset="0"/>
                    <a:cs typeface="Times New Roman" panose="02020603050405020304" pitchFamily="18" charset="0"/>
                  </a:rPr>
                  <a:t>= </a:t>
                </a:r>
                <a:r>
                  <a:rPr lang="en-US" altLang="zh-HK" sz="2000" dirty="0" smtClean="0">
                    <a:solidFill>
                      <a:srgbClr val="006600"/>
                    </a:solidFill>
                    <a:effectLst/>
                    <a:uFill>
                      <a:solidFill>
                        <a:srgbClr val="000000"/>
                      </a:solidFill>
                    </a:uFill>
                    <a:latin typeface="Times New Roman" panose="02020603050405020304" pitchFamily="18" charset="0"/>
                    <a:cs typeface="Times New Roman" panose="02020603050405020304" pitchFamily="18" charset="0"/>
                  </a:rPr>
                  <a:t>495 mL</a:t>
                </a:r>
                <a:r>
                  <a:rPr lang="zh-TW" altLang="zh-HK" sz="2000" dirty="0" smtClean="0">
                    <a:solidFill>
                      <a:srgbClr val="006600"/>
                    </a:solidFill>
                    <a:effectLst/>
                    <a:uFill>
                      <a:solidFill>
                        <a:srgbClr val="000000"/>
                      </a:solidFill>
                    </a:uFill>
                    <a:latin typeface="Times New Roman" panose="02020603050405020304" pitchFamily="18" charset="0"/>
                    <a:cs typeface="Times New Roman" panose="02020603050405020304" pitchFamily="18" charset="0"/>
                  </a:rPr>
                  <a:t>。</a:t>
                </a:r>
                <a:endParaRPr lang="zh-TW" altLang="zh-HK" sz="2000" dirty="0">
                  <a:solidFill>
                    <a:srgbClr val="006600"/>
                  </a:solidFill>
                  <a:effectLst/>
                  <a:uFill>
                    <a:solidFill>
                      <a:srgbClr val="000000"/>
                    </a:solidFill>
                  </a:uFill>
                  <a:latin typeface="Times New Roman" panose="02020603050405020304" pitchFamily="18" charset="0"/>
                  <a:cs typeface="Times New Roman" panose="02020603050405020304" pitchFamily="18" charset="0"/>
                </a:endParaRPr>
              </a:p>
              <a:p>
                <a:pPr>
                  <a:lnSpc>
                    <a:spcPct val="125000"/>
                  </a:lnSpc>
                </a:pPr>
                <a:endParaRPr lang="en-US" altLang="zh-TW" sz="2000" kern="0" dirty="0" smtClean="0">
                  <a:solidFill>
                    <a:srgbClr val="006600"/>
                  </a:solidFill>
                  <a:uFill>
                    <a:solidFill>
                      <a:srgbClr val="000000"/>
                    </a:solidFill>
                  </a:uFill>
                  <a:latin typeface="Times New Roman" panose="02020603050405020304" pitchFamily="18" charset="0"/>
                  <a:cs typeface="Times New Roman" panose="02020603050405020304" pitchFamily="18" charset="0"/>
                </a:endParaRPr>
              </a:p>
              <a:p>
                <a:pPr>
                  <a:lnSpc>
                    <a:spcPct val="125000"/>
                  </a:lnSpc>
                </a:pPr>
                <a:r>
                  <a:rPr lang="zh-TW" altLang="en-US" sz="2000" kern="0" dirty="0" smtClean="0">
                    <a:solidFill>
                      <a:srgbClr val="006600"/>
                    </a:solidFill>
                    <a:uFill>
                      <a:solidFill>
                        <a:srgbClr val="000000"/>
                      </a:solidFill>
                    </a:uFill>
                    <a:latin typeface="Times New Roman" panose="02020603050405020304" pitchFamily="18" charset="0"/>
                    <a:cs typeface="Times New Roman" panose="02020603050405020304" pitchFamily="18" charset="0"/>
                  </a:rPr>
                  <a:t> 在 </a:t>
                </a:r>
                <a:r>
                  <a:rPr lang="en-US" altLang="zh-TW" sz="2000" kern="0" dirty="0" smtClean="0">
                    <a:solidFill>
                      <a:srgbClr val="006600"/>
                    </a:solidFill>
                    <a:uFill>
                      <a:solidFill>
                        <a:srgbClr val="000000"/>
                      </a:solidFill>
                    </a:uFill>
                    <a:latin typeface="Times New Roman" panose="02020603050405020304" pitchFamily="18" charset="0"/>
                    <a:cs typeface="Times New Roman" panose="02020603050405020304" pitchFamily="18" charset="0"/>
                  </a:rPr>
                  <a:t>500  </a:t>
                </a:r>
                <a:r>
                  <a:rPr lang="en-US" altLang="zh-TW" sz="2000" kern="0" dirty="0">
                    <a:solidFill>
                      <a:srgbClr val="006600"/>
                    </a:solidFill>
                    <a:uFill>
                      <a:solidFill>
                        <a:srgbClr val="000000"/>
                      </a:solidFill>
                    </a:uFill>
                    <a:latin typeface="Times New Roman" panose="02020603050405020304" pitchFamily="18" charset="0"/>
                    <a:cs typeface="Times New Roman" panose="02020603050405020304" pitchFamily="18" charset="0"/>
                  </a:rPr>
                  <a:t>mL</a:t>
                </a:r>
                <a:r>
                  <a:rPr lang="zh-TW" altLang="zh-HK" sz="2000" dirty="0" smtClean="0">
                    <a:solidFill>
                      <a:srgbClr val="006600"/>
                    </a:solidFill>
                    <a:effectLst/>
                    <a:uFill>
                      <a:solidFill>
                        <a:srgbClr val="000000"/>
                      </a:solidFill>
                    </a:uFill>
                    <a:latin typeface="Times New Roman" panose="02020603050405020304" pitchFamily="18" charset="0"/>
                    <a:cs typeface="Times New Roman" panose="02020603050405020304" pitchFamily="18" charset="0"/>
                  </a:rPr>
                  <a:t>「</a:t>
                </a:r>
                <a:r>
                  <a:rPr lang="en-US" altLang="zh-HK" sz="2000" dirty="0">
                    <a:solidFill>
                      <a:srgbClr val="006600"/>
                    </a:solidFill>
                    <a:effectLst/>
                    <a:uFill>
                      <a:solidFill>
                        <a:srgbClr val="000000"/>
                      </a:solidFill>
                    </a:uFill>
                    <a:latin typeface="Times New Roman" panose="02020603050405020304" pitchFamily="18" charset="0"/>
                    <a:cs typeface="Times New Roman" panose="02020603050405020304" pitchFamily="18" charset="0"/>
                  </a:rPr>
                  <a:t>1:4</a:t>
                </a:r>
                <a:r>
                  <a:rPr lang="zh-TW" altLang="zh-HK" sz="2000" dirty="0" smtClean="0">
                    <a:solidFill>
                      <a:srgbClr val="006600"/>
                    </a:solidFill>
                    <a:effectLst/>
                    <a:uFill>
                      <a:solidFill>
                        <a:srgbClr val="000000"/>
                      </a:solidFill>
                    </a:uFill>
                    <a:latin typeface="Times New Roman" panose="02020603050405020304" pitchFamily="18" charset="0"/>
                    <a:cs typeface="Times New Roman" panose="02020603050405020304" pitchFamily="18" charset="0"/>
                  </a:rPr>
                  <a:t>」</a:t>
                </a:r>
                <a:r>
                  <a:rPr lang="zh-TW" altLang="en-US" sz="2000" dirty="0">
                    <a:solidFill>
                      <a:srgbClr val="006600"/>
                    </a:solidFill>
                    <a:uFill>
                      <a:solidFill>
                        <a:srgbClr val="000000"/>
                      </a:solidFill>
                    </a:uFill>
                    <a:latin typeface="Times New Roman" panose="02020603050405020304" pitchFamily="18" charset="0"/>
                    <a:cs typeface="Times New Roman" panose="02020603050405020304" pitchFamily="18" charset="0"/>
                  </a:rPr>
                  <a:t>稀釋漂白水中，</a:t>
                </a:r>
                <a:r>
                  <a:rPr lang="en-US" altLang="zh-HK" sz="2000" dirty="0">
                    <a:solidFill>
                      <a:srgbClr val="006600"/>
                    </a:solidFill>
                    <a:uFill>
                      <a:solidFill>
                        <a:srgbClr val="000000"/>
                      </a:solidFill>
                    </a:uFill>
                    <a:latin typeface="Times New Roman" panose="02020603050405020304" pitchFamily="18" charset="0"/>
                    <a:cs typeface="Times New Roman" panose="02020603050405020304" pitchFamily="18" charset="0"/>
                  </a:rPr>
                  <a:t> </a:t>
                </a:r>
                <a:r>
                  <a:rPr lang="en-US" altLang="zh-HK" sz="2000" dirty="0" smtClean="0">
                    <a:solidFill>
                      <a:srgbClr val="006600"/>
                    </a:solidFill>
                    <a:effectLst/>
                    <a:uFill>
                      <a:solidFill>
                        <a:srgbClr val="000000"/>
                      </a:solidFill>
                    </a:uFill>
                    <a:latin typeface="Times New Roman" panose="02020603050405020304" pitchFamily="18" charset="0"/>
                    <a:cs typeface="Times New Roman" panose="02020603050405020304" pitchFamily="18" charset="0"/>
                  </a:rPr>
                  <a:t>   </a:t>
                </a:r>
                <a:endParaRPr lang="zh-TW" altLang="zh-HK" sz="2000" dirty="0">
                  <a:solidFill>
                    <a:srgbClr val="006600"/>
                  </a:solidFill>
                  <a:effectLst/>
                  <a:uFill>
                    <a:solidFill>
                      <a:srgbClr val="000000"/>
                    </a:solidFill>
                  </a:uFill>
                  <a:latin typeface="Times New Roman" panose="02020603050405020304" pitchFamily="18" charset="0"/>
                  <a:cs typeface="Times New Roman" panose="02020603050405020304" pitchFamily="18" charset="0"/>
                </a:endParaRPr>
              </a:p>
              <a:p>
                <a:pPr indent="57150">
                  <a:lnSpc>
                    <a:spcPct val="125000"/>
                  </a:lnSpc>
                </a:pPr>
                <a:r>
                  <a:rPr lang="en-US" altLang="zh-HK" sz="2000" dirty="0" smtClean="0">
                    <a:solidFill>
                      <a:srgbClr val="006600"/>
                    </a:solidFill>
                    <a:effectLst/>
                    <a:uFill>
                      <a:solidFill>
                        <a:srgbClr val="000000"/>
                      </a:solidFill>
                    </a:uFill>
                    <a:latin typeface="Times New Roman" panose="02020603050405020304" pitchFamily="18" charset="0"/>
                    <a:cs typeface="Times New Roman" panose="02020603050405020304" pitchFamily="18" charset="0"/>
                  </a:rPr>
                  <a:t>   </a:t>
                </a:r>
                <a:r>
                  <a:rPr lang="zh-HK" altLang="zh-HK" sz="2000" dirty="0" smtClean="0">
                    <a:solidFill>
                      <a:srgbClr val="006600"/>
                    </a:solidFill>
                    <a:effectLst/>
                    <a:uFill>
                      <a:solidFill>
                        <a:srgbClr val="000000"/>
                      </a:solidFill>
                    </a:uFill>
                    <a:latin typeface="Times New Roman" panose="02020603050405020304" pitchFamily="18" charset="0"/>
                    <a:cs typeface="Times New Roman" panose="02020603050405020304" pitchFamily="18" charset="0"/>
                  </a:rPr>
                  <a:t>漂白</a:t>
                </a:r>
                <a:r>
                  <a:rPr lang="zh-HK" altLang="zh-HK" sz="2000" dirty="0">
                    <a:solidFill>
                      <a:srgbClr val="006600"/>
                    </a:solidFill>
                    <a:effectLst/>
                    <a:uFill>
                      <a:solidFill>
                        <a:srgbClr val="000000"/>
                      </a:solidFill>
                    </a:uFill>
                    <a:latin typeface="Times New Roman" panose="02020603050405020304" pitchFamily="18" charset="0"/>
                    <a:cs typeface="Times New Roman" panose="02020603050405020304" pitchFamily="18" charset="0"/>
                  </a:rPr>
                  <a:t>水的份量</a:t>
                </a:r>
                <a:r>
                  <a:rPr lang="en-US" altLang="zh-HK" sz="2000" dirty="0">
                    <a:solidFill>
                      <a:srgbClr val="006600"/>
                    </a:solidFill>
                    <a:effectLst/>
                    <a:uFill>
                      <a:solidFill>
                        <a:srgbClr val="000000"/>
                      </a:solidFill>
                    </a:uFill>
                    <a:latin typeface="Times New Roman" panose="02020603050405020304" pitchFamily="18" charset="0"/>
                    <a:cs typeface="Times New Roman" panose="02020603050405020304" pitchFamily="18" charset="0"/>
                  </a:rPr>
                  <a:t> =  </a:t>
                </a:r>
                <a:r>
                  <a:rPr lang="en-US" altLang="zh-HK" sz="2000" dirty="0" smtClean="0">
                    <a:solidFill>
                      <a:srgbClr val="006600"/>
                    </a:solidFill>
                    <a:effectLst/>
                    <a:uFill>
                      <a:solidFill>
                        <a:srgbClr val="000000"/>
                      </a:solidFill>
                    </a:uFill>
                    <a:latin typeface="Times New Roman" panose="02020603050405020304" pitchFamily="18" charset="0"/>
                    <a:cs typeface="Times New Roman" panose="02020603050405020304" pitchFamily="18" charset="0"/>
                  </a:rPr>
                  <a:t>(500 </a:t>
                </a:r>
                <a:r>
                  <a:rPr lang="en-US" altLang="zh-HK" sz="2000" dirty="0">
                    <a:solidFill>
                      <a:srgbClr val="006600"/>
                    </a:solidFill>
                    <a:effectLst/>
                    <a:uFill>
                      <a:solidFill>
                        <a:srgbClr val="000000"/>
                      </a:solidFill>
                    </a:uFill>
                    <a:latin typeface="Times New Roman" panose="02020603050405020304" pitchFamily="18" charset="0"/>
                    <a:cs typeface="Times New Roman" panose="02020603050405020304" pitchFamily="18" charset="0"/>
                  </a:rPr>
                  <a:t>×</a:t>
                </a:r>
                <a:r>
                  <a:rPr lang="zh-TW" altLang="en-US" sz="2000" dirty="0">
                    <a:solidFill>
                      <a:srgbClr val="006600"/>
                    </a:solidFill>
                    <a:effectLst/>
                    <a:uFill>
                      <a:solidFill>
                        <a:srgbClr val="000000"/>
                      </a:solidFill>
                    </a:uFill>
                    <a:latin typeface="Times New Roman" panose="02020603050405020304" pitchFamily="18" charset="0"/>
                    <a:cs typeface="Times New Roman" panose="02020603050405020304" pitchFamily="18" charset="0"/>
                  </a:rPr>
                  <a:t> </a:t>
                </a:r>
                <a14:m>
                  <m:oMath xmlns:m="http://schemas.openxmlformats.org/officeDocument/2006/math">
                    <m:f>
                      <m:fPr>
                        <m:ctrlPr>
                          <a:rPr lang="zh-TW" altLang="zh-HK" sz="2000" i="1">
                            <a:solidFill>
                              <a:srgbClr val="006600"/>
                            </a:solidFill>
                            <a:effectLst/>
                            <a:uFill>
                              <a:solidFill>
                                <a:srgbClr val="000000"/>
                              </a:solidFill>
                            </a:uFill>
                            <a:latin typeface="Cambria Math" panose="02040503050406030204" pitchFamily="18" charset="0"/>
                            <a:cs typeface="Times New Roman" panose="02020603050405020304" pitchFamily="18" charset="0"/>
                          </a:rPr>
                        </m:ctrlPr>
                      </m:fPr>
                      <m:num>
                        <m:r>
                          <a:rPr lang="en-US" altLang="zh-HK" sz="2000">
                            <a:solidFill>
                              <a:srgbClr val="006600"/>
                            </a:solidFill>
                            <a:effectLst/>
                            <a:uFill>
                              <a:solidFill>
                                <a:srgbClr val="000000"/>
                              </a:solidFill>
                            </a:uFill>
                            <a:latin typeface="Cambria Math" panose="02040503050406030204" pitchFamily="18" charset="0"/>
                            <a:cs typeface="Times New Roman" panose="02020603050405020304" pitchFamily="18" charset="0"/>
                          </a:rPr>
                          <m:t>1</m:t>
                        </m:r>
                      </m:num>
                      <m:den>
                        <m:r>
                          <a:rPr lang="en-US" altLang="zh-HK" sz="2000" i="1">
                            <a:solidFill>
                              <a:srgbClr val="006600"/>
                            </a:solidFill>
                            <a:effectLst/>
                            <a:uFill>
                              <a:solidFill>
                                <a:srgbClr val="000000"/>
                              </a:solidFill>
                            </a:uFill>
                            <a:latin typeface="Cambria Math" panose="02040503050406030204" pitchFamily="18" charset="0"/>
                            <a:cs typeface="Times New Roman" panose="02020603050405020304" pitchFamily="18" charset="0"/>
                          </a:rPr>
                          <m:t>1+4</m:t>
                        </m:r>
                      </m:den>
                    </m:f>
                  </m:oMath>
                </a14:m>
                <a:r>
                  <a:rPr lang="en-US" altLang="zh-HK" sz="2000" dirty="0">
                    <a:solidFill>
                      <a:srgbClr val="006600"/>
                    </a:solidFill>
                    <a:effectLst/>
                    <a:uFill>
                      <a:solidFill>
                        <a:srgbClr val="000000"/>
                      </a:solidFill>
                    </a:uFill>
                    <a:latin typeface="Times New Roman" panose="02020603050405020304" pitchFamily="18" charset="0"/>
                    <a:cs typeface="Times New Roman" panose="02020603050405020304" pitchFamily="18" charset="0"/>
                  </a:rPr>
                  <a:t> </a:t>
                </a:r>
                <a:r>
                  <a:rPr lang="en-US" altLang="zh-HK" sz="2000" dirty="0" smtClean="0">
                    <a:solidFill>
                      <a:srgbClr val="006600"/>
                    </a:solidFill>
                    <a:effectLst/>
                    <a:uFill>
                      <a:solidFill>
                        <a:srgbClr val="000000"/>
                      </a:solidFill>
                    </a:uFill>
                    <a:latin typeface="Times New Roman" panose="02020603050405020304" pitchFamily="18" charset="0"/>
                    <a:cs typeface="Times New Roman" panose="02020603050405020304" pitchFamily="18" charset="0"/>
                  </a:rPr>
                  <a:t>) mL = 100</a:t>
                </a:r>
                <a:r>
                  <a:rPr lang="zh-TW" altLang="en-US" sz="2000" dirty="0" smtClean="0">
                    <a:solidFill>
                      <a:srgbClr val="006600"/>
                    </a:solidFill>
                    <a:effectLst/>
                    <a:uFill>
                      <a:solidFill>
                        <a:srgbClr val="000000"/>
                      </a:solidFill>
                    </a:uFill>
                    <a:latin typeface="Times New Roman" panose="02020603050405020304" pitchFamily="18" charset="0"/>
                    <a:cs typeface="Times New Roman" panose="02020603050405020304" pitchFamily="18" charset="0"/>
                  </a:rPr>
                  <a:t> </a:t>
                </a:r>
                <a:r>
                  <a:rPr lang="en-US" altLang="zh-TW" sz="2000" dirty="0" smtClean="0">
                    <a:solidFill>
                      <a:srgbClr val="006600"/>
                    </a:solidFill>
                    <a:effectLst/>
                    <a:uFill>
                      <a:solidFill>
                        <a:srgbClr val="000000"/>
                      </a:solidFill>
                    </a:uFill>
                    <a:latin typeface="Times New Roman" panose="02020603050405020304" pitchFamily="18" charset="0"/>
                    <a:cs typeface="Times New Roman" panose="02020603050405020304" pitchFamily="18" charset="0"/>
                  </a:rPr>
                  <a:t>mL</a:t>
                </a:r>
                <a:r>
                  <a:rPr lang="zh-HK" altLang="zh-HK" sz="2000" dirty="0" smtClean="0">
                    <a:solidFill>
                      <a:srgbClr val="006600"/>
                    </a:solidFill>
                    <a:effectLst/>
                    <a:uFill>
                      <a:solidFill>
                        <a:srgbClr val="000000"/>
                      </a:solidFill>
                    </a:uFill>
                    <a:latin typeface="Times New Roman" panose="02020603050405020304" pitchFamily="18" charset="0"/>
                    <a:cs typeface="Times New Roman" panose="02020603050405020304" pitchFamily="18" charset="0"/>
                  </a:rPr>
                  <a:t>，</a:t>
                </a:r>
                <a:endParaRPr lang="en-US" altLang="zh-HK" sz="2000" dirty="0">
                  <a:solidFill>
                    <a:srgbClr val="006600"/>
                  </a:solidFill>
                  <a:effectLst/>
                  <a:uFill>
                    <a:solidFill>
                      <a:srgbClr val="000000"/>
                    </a:solidFill>
                  </a:uFill>
                  <a:latin typeface="Times New Roman" panose="02020603050405020304" pitchFamily="18" charset="0"/>
                  <a:cs typeface="Times New Roman" panose="02020603050405020304" pitchFamily="18" charset="0"/>
                </a:endParaRPr>
              </a:p>
              <a:p>
                <a:pPr indent="57150">
                  <a:lnSpc>
                    <a:spcPct val="125000"/>
                  </a:lnSpc>
                </a:pPr>
                <a:r>
                  <a:rPr lang="en-US" altLang="zh-HK" sz="2000" dirty="0" smtClean="0">
                    <a:solidFill>
                      <a:srgbClr val="006600"/>
                    </a:solidFill>
                    <a:effectLst/>
                    <a:uFill>
                      <a:solidFill>
                        <a:srgbClr val="000000"/>
                      </a:solidFill>
                    </a:uFill>
                    <a:latin typeface="Times New Roman" panose="02020603050405020304" pitchFamily="18" charset="0"/>
                    <a:cs typeface="Times New Roman" panose="02020603050405020304" pitchFamily="18" charset="0"/>
                  </a:rPr>
                  <a:t>   </a:t>
                </a:r>
                <a:r>
                  <a:rPr lang="zh-HK" altLang="zh-HK" sz="2000" dirty="0" smtClean="0">
                    <a:solidFill>
                      <a:srgbClr val="006600"/>
                    </a:solidFill>
                    <a:effectLst/>
                    <a:uFill>
                      <a:solidFill>
                        <a:srgbClr val="000000"/>
                      </a:solidFill>
                    </a:uFill>
                    <a:latin typeface="Times New Roman" panose="02020603050405020304" pitchFamily="18" charset="0"/>
                    <a:cs typeface="Times New Roman" panose="02020603050405020304" pitchFamily="18" charset="0"/>
                  </a:rPr>
                  <a:t>清水</a:t>
                </a:r>
                <a:r>
                  <a:rPr lang="zh-HK" altLang="zh-HK" sz="2000" dirty="0">
                    <a:solidFill>
                      <a:srgbClr val="006600"/>
                    </a:solidFill>
                    <a:effectLst/>
                    <a:uFill>
                      <a:solidFill>
                        <a:srgbClr val="000000"/>
                      </a:solidFill>
                    </a:uFill>
                    <a:latin typeface="Times New Roman" panose="02020603050405020304" pitchFamily="18" charset="0"/>
                    <a:cs typeface="Times New Roman" panose="02020603050405020304" pitchFamily="18" charset="0"/>
                  </a:rPr>
                  <a:t>的份量</a:t>
                </a:r>
                <a:r>
                  <a:rPr lang="en-US" altLang="zh-HK" sz="2000" dirty="0">
                    <a:solidFill>
                      <a:srgbClr val="006600"/>
                    </a:solidFill>
                    <a:effectLst/>
                    <a:uFill>
                      <a:solidFill>
                        <a:srgbClr val="000000"/>
                      </a:solidFill>
                    </a:uFill>
                    <a:latin typeface="Times New Roman" panose="02020603050405020304" pitchFamily="18" charset="0"/>
                    <a:cs typeface="Times New Roman" panose="02020603050405020304" pitchFamily="18" charset="0"/>
                  </a:rPr>
                  <a:t> =  </a:t>
                </a:r>
                <a:r>
                  <a:rPr lang="en-US" altLang="zh-HK" sz="2000" dirty="0" smtClean="0">
                    <a:solidFill>
                      <a:srgbClr val="006600"/>
                    </a:solidFill>
                    <a:effectLst/>
                    <a:uFill>
                      <a:solidFill>
                        <a:srgbClr val="000000"/>
                      </a:solidFill>
                    </a:uFill>
                    <a:latin typeface="Times New Roman" panose="02020603050405020304" pitchFamily="18" charset="0"/>
                    <a:cs typeface="Times New Roman" panose="02020603050405020304" pitchFamily="18" charset="0"/>
                  </a:rPr>
                  <a:t>(500</a:t>
                </a:r>
                <a:r>
                  <a:rPr lang="zh-TW" altLang="en-US" sz="2000" dirty="0" smtClean="0">
                    <a:solidFill>
                      <a:srgbClr val="006600"/>
                    </a:solidFill>
                    <a:effectLst/>
                    <a:uFill>
                      <a:solidFill>
                        <a:srgbClr val="000000"/>
                      </a:solidFill>
                    </a:uFill>
                    <a:latin typeface="Times New Roman" panose="02020603050405020304" pitchFamily="18" charset="0"/>
                    <a:cs typeface="Times New Roman" panose="02020603050405020304" pitchFamily="18" charset="0"/>
                  </a:rPr>
                  <a:t> </a:t>
                </a:r>
                <a:r>
                  <a:rPr lang="en-US" altLang="zh-HK" sz="2000" dirty="0">
                    <a:solidFill>
                      <a:srgbClr val="006600"/>
                    </a:solidFill>
                    <a:effectLst/>
                    <a:uFill>
                      <a:solidFill>
                        <a:srgbClr val="000000"/>
                      </a:solidFill>
                    </a:uFill>
                    <a:latin typeface="Times New Roman" panose="02020603050405020304" pitchFamily="18" charset="0"/>
                    <a:cs typeface="Times New Roman" panose="02020603050405020304" pitchFamily="18" charset="0"/>
                  </a:rPr>
                  <a:t>×</a:t>
                </a:r>
                <a:r>
                  <a:rPr lang="zh-TW" altLang="en-US" sz="2000" dirty="0">
                    <a:solidFill>
                      <a:srgbClr val="006600"/>
                    </a:solidFill>
                    <a:effectLst/>
                    <a:uFill>
                      <a:solidFill>
                        <a:srgbClr val="000000"/>
                      </a:solidFill>
                    </a:uFill>
                    <a:latin typeface="Times New Roman" panose="02020603050405020304" pitchFamily="18" charset="0"/>
                    <a:cs typeface="Times New Roman" panose="02020603050405020304" pitchFamily="18" charset="0"/>
                  </a:rPr>
                  <a:t> </a:t>
                </a:r>
                <a14:m>
                  <m:oMath xmlns:m="http://schemas.openxmlformats.org/officeDocument/2006/math">
                    <m:f>
                      <m:fPr>
                        <m:ctrlPr>
                          <a:rPr lang="zh-TW" altLang="zh-HK" sz="2000" i="1">
                            <a:solidFill>
                              <a:srgbClr val="006600"/>
                            </a:solidFill>
                            <a:effectLst/>
                            <a:uFill>
                              <a:solidFill>
                                <a:srgbClr val="000000"/>
                              </a:solidFill>
                            </a:uFill>
                            <a:latin typeface="Cambria Math" panose="02040503050406030204" pitchFamily="18" charset="0"/>
                            <a:cs typeface="Times New Roman" panose="02020603050405020304" pitchFamily="18" charset="0"/>
                          </a:rPr>
                        </m:ctrlPr>
                      </m:fPr>
                      <m:num>
                        <m:r>
                          <a:rPr lang="en-US" altLang="zh-HK" sz="2000">
                            <a:solidFill>
                              <a:srgbClr val="006600"/>
                            </a:solidFill>
                            <a:effectLst/>
                            <a:uFill>
                              <a:solidFill>
                                <a:srgbClr val="000000"/>
                              </a:solidFill>
                            </a:uFill>
                            <a:latin typeface="Cambria Math" panose="02040503050406030204" pitchFamily="18" charset="0"/>
                            <a:cs typeface="Times New Roman" panose="02020603050405020304" pitchFamily="18" charset="0"/>
                          </a:rPr>
                          <m:t>4</m:t>
                        </m:r>
                      </m:num>
                      <m:den>
                        <m:r>
                          <a:rPr lang="en-US" altLang="zh-HK" sz="2000" i="1">
                            <a:solidFill>
                              <a:srgbClr val="006600"/>
                            </a:solidFill>
                            <a:effectLst/>
                            <a:uFill>
                              <a:solidFill>
                                <a:srgbClr val="000000"/>
                              </a:solidFill>
                            </a:uFill>
                            <a:latin typeface="Cambria Math" panose="02040503050406030204" pitchFamily="18" charset="0"/>
                            <a:cs typeface="Times New Roman" panose="02020603050405020304" pitchFamily="18" charset="0"/>
                          </a:rPr>
                          <m:t>1+4</m:t>
                        </m:r>
                      </m:den>
                    </m:f>
                  </m:oMath>
                </a14:m>
                <a:r>
                  <a:rPr lang="en-US" altLang="zh-HK" sz="2000" dirty="0">
                    <a:solidFill>
                      <a:srgbClr val="006600"/>
                    </a:solidFill>
                    <a:effectLst/>
                    <a:uFill>
                      <a:solidFill>
                        <a:srgbClr val="000000"/>
                      </a:solidFill>
                    </a:uFill>
                    <a:latin typeface="Times New Roman" panose="02020603050405020304" pitchFamily="18" charset="0"/>
                    <a:cs typeface="Times New Roman" panose="02020603050405020304" pitchFamily="18" charset="0"/>
                  </a:rPr>
                  <a:t> </a:t>
                </a:r>
                <a:r>
                  <a:rPr lang="en-US" altLang="zh-HK" sz="2000" dirty="0" smtClean="0">
                    <a:solidFill>
                      <a:srgbClr val="006600"/>
                    </a:solidFill>
                    <a:effectLst/>
                    <a:uFill>
                      <a:solidFill>
                        <a:srgbClr val="000000"/>
                      </a:solidFill>
                    </a:uFill>
                    <a:latin typeface="Times New Roman" panose="02020603050405020304" pitchFamily="18" charset="0"/>
                    <a:cs typeface="Times New Roman" panose="02020603050405020304" pitchFamily="18" charset="0"/>
                  </a:rPr>
                  <a:t>) mL </a:t>
                </a:r>
                <a:r>
                  <a:rPr lang="en-US" altLang="zh-HK" sz="2000" dirty="0">
                    <a:solidFill>
                      <a:srgbClr val="006600"/>
                    </a:solidFill>
                    <a:effectLst/>
                    <a:uFill>
                      <a:solidFill>
                        <a:srgbClr val="000000"/>
                      </a:solidFill>
                    </a:uFill>
                    <a:latin typeface="Times New Roman" panose="02020603050405020304" pitchFamily="18" charset="0"/>
                    <a:cs typeface="Times New Roman" panose="02020603050405020304" pitchFamily="18" charset="0"/>
                  </a:rPr>
                  <a:t>= </a:t>
                </a:r>
                <a:r>
                  <a:rPr lang="en-US" altLang="zh-HK" sz="2000" dirty="0" smtClean="0">
                    <a:solidFill>
                      <a:srgbClr val="006600"/>
                    </a:solidFill>
                    <a:effectLst/>
                    <a:uFill>
                      <a:solidFill>
                        <a:srgbClr val="000000"/>
                      </a:solidFill>
                    </a:uFill>
                    <a:latin typeface="Times New Roman" panose="02020603050405020304" pitchFamily="18" charset="0"/>
                    <a:cs typeface="Times New Roman" panose="02020603050405020304" pitchFamily="18" charset="0"/>
                  </a:rPr>
                  <a:t>400</a:t>
                </a:r>
                <a:r>
                  <a:rPr lang="zh-TW" altLang="en-US" sz="2000" dirty="0" smtClean="0">
                    <a:solidFill>
                      <a:srgbClr val="006600"/>
                    </a:solidFill>
                    <a:effectLst/>
                    <a:uFill>
                      <a:solidFill>
                        <a:srgbClr val="000000"/>
                      </a:solidFill>
                    </a:uFill>
                    <a:latin typeface="Times New Roman" panose="02020603050405020304" pitchFamily="18" charset="0"/>
                    <a:cs typeface="Times New Roman" panose="02020603050405020304" pitchFamily="18" charset="0"/>
                  </a:rPr>
                  <a:t> </a:t>
                </a:r>
                <a:r>
                  <a:rPr lang="en-US" altLang="zh-TW" sz="2000" dirty="0" smtClean="0">
                    <a:solidFill>
                      <a:srgbClr val="006600"/>
                    </a:solidFill>
                    <a:effectLst/>
                    <a:uFill>
                      <a:solidFill>
                        <a:srgbClr val="000000"/>
                      </a:solidFill>
                    </a:uFill>
                    <a:latin typeface="Times New Roman" panose="02020603050405020304" pitchFamily="18" charset="0"/>
                    <a:cs typeface="Times New Roman" panose="02020603050405020304" pitchFamily="18" charset="0"/>
                  </a:rPr>
                  <a:t>mL</a:t>
                </a:r>
                <a:r>
                  <a:rPr lang="zh-HK" altLang="zh-HK" sz="2000" dirty="0" smtClean="0">
                    <a:solidFill>
                      <a:srgbClr val="006600"/>
                    </a:solidFill>
                    <a:effectLst/>
                    <a:uFill>
                      <a:solidFill>
                        <a:srgbClr val="000000"/>
                      </a:solidFill>
                    </a:uFill>
                    <a:latin typeface="Times New Roman" panose="02020603050405020304" pitchFamily="18" charset="0"/>
                    <a:cs typeface="Times New Roman" panose="02020603050405020304" pitchFamily="18" charset="0"/>
                  </a:rPr>
                  <a:t>。</a:t>
                </a:r>
                <a:r>
                  <a:rPr lang="en-US" altLang="zh-HK" sz="2000" dirty="0" smtClean="0">
                    <a:solidFill>
                      <a:srgbClr val="006600"/>
                    </a:solidFill>
                    <a:effectLst/>
                    <a:uFill>
                      <a:solidFill>
                        <a:srgbClr val="000000"/>
                      </a:solidFill>
                    </a:uFill>
                    <a:latin typeface="Times New Roman" panose="02020603050405020304" pitchFamily="18" charset="0"/>
                    <a:cs typeface="Times New Roman" panose="02020603050405020304" pitchFamily="18" charset="0"/>
                  </a:rPr>
                  <a:t>  </a:t>
                </a:r>
                <a:endParaRPr lang="zh-TW" altLang="zh-HK" sz="2000" dirty="0">
                  <a:solidFill>
                    <a:srgbClr val="006600"/>
                  </a:solidFill>
                  <a:effectLst/>
                  <a:uFill>
                    <a:solidFill>
                      <a:srgbClr val="000000"/>
                    </a:solidFill>
                  </a:uFill>
                  <a:latin typeface="Times New Roman" panose="02020603050405020304" pitchFamily="18" charset="0"/>
                  <a:cs typeface="Times New Roman" panose="02020603050405020304" pitchFamily="18" charset="0"/>
                </a:endParaRPr>
              </a:p>
            </p:txBody>
          </p:sp>
        </mc:Choice>
        <mc:Fallback xmlns="">
          <p:sp>
            <p:nvSpPr>
              <p:cNvPr id="2" name="矩形 1"/>
              <p:cNvSpPr>
                <a:spLocks noRot="1" noChangeAspect="1" noMove="1" noResize="1" noEditPoints="1" noAdjustHandles="1" noChangeArrowheads="1" noChangeShapeType="1" noTextEdit="1"/>
              </p:cNvSpPr>
              <p:nvPr/>
            </p:nvSpPr>
            <p:spPr>
              <a:xfrm>
                <a:off x="534931" y="2086162"/>
                <a:ext cx="6150806" cy="3872855"/>
              </a:xfrm>
              <a:prstGeom prst="rect">
                <a:avLst/>
              </a:prstGeom>
              <a:blipFill>
                <a:blip r:embed="rId2"/>
                <a:stretch>
                  <a:fillRect l="-99"/>
                </a:stretch>
              </a:blipFill>
            </p:spPr>
            <p:txBody>
              <a:bodyPr/>
              <a:lstStyle/>
              <a:p>
                <a:r>
                  <a:rPr lang="zh-HK" altLang="en-US">
                    <a:noFill/>
                  </a:rPr>
                  <a:t> </a:t>
                </a:r>
              </a:p>
            </p:txBody>
          </p:sp>
        </mc:Fallback>
      </mc:AlternateContent>
      <p:sp>
        <p:nvSpPr>
          <p:cNvPr id="11" name="投影片編號版面配置區 2"/>
          <p:cNvSpPr>
            <a:spLocks noGrp="1"/>
          </p:cNvSpPr>
          <p:nvPr>
            <p:ph type="sldNum" sz="quarter" idx="12"/>
          </p:nvPr>
        </p:nvSpPr>
        <p:spPr>
          <a:xfrm>
            <a:off x="8231913" y="6490249"/>
            <a:ext cx="512638" cy="365125"/>
          </a:xfrm>
        </p:spPr>
        <p:txBody>
          <a:bodyPr/>
          <a:lstStyle/>
          <a:p>
            <a:fld id="{D57F1E4F-1CFF-5643-939E-217C01CDF565}" type="slidenum">
              <a:rPr lang="en-US" sz="1200" smtClean="0">
                <a:solidFill>
                  <a:srgbClr val="002060"/>
                </a:solidFill>
              </a:rPr>
              <a:pPr/>
              <a:t>5</a:t>
            </a:fld>
            <a:endParaRPr lang="en-US" sz="1200" dirty="0">
              <a:solidFill>
                <a:srgbClr val="002060"/>
              </a:solidFill>
            </a:endParaRPr>
          </a:p>
        </p:txBody>
      </p:sp>
      <p:grpSp>
        <p:nvGrpSpPr>
          <p:cNvPr id="10" name="群組 9"/>
          <p:cNvGrpSpPr/>
          <p:nvPr/>
        </p:nvGrpSpPr>
        <p:grpSpPr>
          <a:xfrm>
            <a:off x="6803872" y="4140124"/>
            <a:ext cx="2095148" cy="2263037"/>
            <a:chOff x="5998329" y="1249307"/>
            <a:chExt cx="2095148" cy="2263037"/>
          </a:xfrm>
        </p:grpSpPr>
        <p:grpSp>
          <p:nvGrpSpPr>
            <p:cNvPr id="12" name="群組 11"/>
            <p:cNvGrpSpPr/>
            <p:nvPr/>
          </p:nvGrpSpPr>
          <p:grpSpPr>
            <a:xfrm>
              <a:off x="5998329" y="1249307"/>
              <a:ext cx="1047574" cy="2263037"/>
              <a:chOff x="7064871" y="1424939"/>
              <a:chExt cx="1047574" cy="2263037"/>
            </a:xfrm>
          </p:grpSpPr>
          <p:pic>
            <p:nvPicPr>
              <p:cNvPr id="15" name="圖片 14"/>
              <p:cNvPicPr>
                <a:picLocks noChangeAspect="1"/>
              </p:cNvPicPr>
              <p:nvPr/>
            </p:nvPicPr>
            <p:blipFill>
              <a:blip r:embed="rId3"/>
              <a:stretch>
                <a:fillRect/>
              </a:stretch>
            </p:blipFill>
            <p:spPr>
              <a:xfrm>
                <a:off x="7064871" y="1424939"/>
                <a:ext cx="1047574" cy="2263037"/>
              </a:xfrm>
              <a:prstGeom prst="rect">
                <a:avLst/>
              </a:prstGeom>
            </p:spPr>
          </p:pic>
          <p:sp>
            <p:nvSpPr>
              <p:cNvPr id="16" name="Rectangle 34"/>
              <p:cNvSpPr/>
              <p:nvPr/>
            </p:nvSpPr>
            <p:spPr>
              <a:xfrm>
                <a:off x="7136078" y="2285954"/>
                <a:ext cx="920400" cy="1218770"/>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0800000" scaled="1"/>
                <a:tileRect/>
              </a:gradFill>
            </p:spPr>
            <p:txBody>
              <a:bodyPr wrap="square">
                <a:noAutofit/>
              </a:bodyPr>
              <a:lstStyle/>
              <a:p>
                <a:r>
                  <a:rPr lang="zh-TW" altLang="en-US" sz="1400" dirty="0">
                    <a:solidFill>
                      <a:schemeClr val="bg1"/>
                    </a:solidFill>
                    <a:latin typeface="Times New Roman" panose="02020603050405020304" pitchFamily="18" charset="0"/>
                    <a:cs typeface="Times New Roman" panose="02020603050405020304" pitchFamily="18" charset="0"/>
                  </a:rPr>
                  <a:t>漂白水</a:t>
                </a:r>
                <a:endParaRPr lang="en-US" altLang="zh-TW" sz="1400" dirty="0">
                  <a:solidFill>
                    <a:schemeClr val="bg1"/>
                  </a:solidFill>
                  <a:latin typeface="Times New Roman" panose="02020603050405020304" pitchFamily="18" charset="0"/>
                  <a:cs typeface="Times New Roman" panose="02020603050405020304" pitchFamily="18" charset="0"/>
                </a:endParaRPr>
              </a:p>
              <a:p>
                <a:endParaRPr lang="en-US" altLang="zh-TW" sz="1600" dirty="0">
                  <a:solidFill>
                    <a:schemeClr val="bg1"/>
                  </a:solidFill>
                  <a:latin typeface="Times New Roman" panose="02020603050405020304" pitchFamily="18" charset="0"/>
                  <a:cs typeface="Times New Roman" panose="02020603050405020304" pitchFamily="18" charset="0"/>
                </a:endParaRPr>
              </a:p>
              <a:p>
                <a:r>
                  <a:rPr lang="zh-TW" altLang="en-US" sz="1100" dirty="0">
                    <a:solidFill>
                      <a:schemeClr val="bg1"/>
                    </a:solidFill>
                    <a:latin typeface="Times New Roman" panose="02020603050405020304" pitchFamily="18" charset="0"/>
                    <a:cs typeface="Times New Roman" panose="02020603050405020304" pitchFamily="18" charset="0"/>
                  </a:rPr>
                  <a:t>主要成分</a:t>
                </a:r>
                <a:r>
                  <a:rPr lang="en-US" altLang="zh-TW" sz="1100" dirty="0">
                    <a:solidFill>
                      <a:schemeClr val="bg1"/>
                    </a:solidFill>
                    <a:latin typeface="Times New Roman" panose="02020603050405020304" pitchFamily="18" charset="0"/>
                    <a:cs typeface="Times New Roman" panose="02020603050405020304" pitchFamily="18" charset="0"/>
                  </a:rPr>
                  <a:t>:</a:t>
                </a:r>
              </a:p>
              <a:p>
                <a:r>
                  <a:rPr lang="zh-TW" altLang="en-US" sz="1100" dirty="0">
                    <a:solidFill>
                      <a:srgbClr val="FFFF00"/>
                    </a:solidFill>
                    <a:latin typeface="Times New Roman" panose="02020603050405020304" pitchFamily="18" charset="0"/>
                    <a:cs typeface="Times New Roman" panose="02020603050405020304" pitchFamily="18" charset="0"/>
                  </a:rPr>
                  <a:t>次氯酸鈉 </a:t>
                </a:r>
                <a:endParaRPr lang="en-US" altLang="zh-TW" sz="1100" dirty="0">
                  <a:solidFill>
                    <a:srgbClr val="FFFF00"/>
                  </a:solidFill>
                  <a:latin typeface="Times New Roman" panose="02020603050405020304" pitchFamily="18" charset="0"/>
                  <a:cs typeface="Times New Roman" panose="02020603050405020304" pitchFamily="18" charset="0"/>
                </a:endParaRPr>
              </a:p>
              <a:p>
                <a:endParaRPr lang="en-US" altLang="zh-TW" sz="1600" dirty="0">
                  <a:solidFill>
                    <a:schemeClr val="bg1"/>
                  </a:solidFill>
                  <a:latin typeface="Times New Roman" panose="02020603050405020304" pitchFamily="18" charset="0"/>
                  <a:cs typeface="Times New Roman" panose="02020603050405020304" pitchFamily="18" charset="0"/>
                </a:endParaRPr>
              </a:p>
            </p:txBody>
          </p:sp>
        </p:grpSp>
        <p:pic>
          <p:nvPicPr>
            <p:cNvPr id="13" name="圖片 12"/>
            <p:cNvPicPr>
              <a:picLocks noChangeAspect="1"/>
            </p:cNvPicPr>
            <p:nvPr/>
          </p:nvPicPr>
          <p:blipFill>
            <a:blip r:embed="rId3"/>
            <a:stretch>
              <a:fillRect/>
            </a:stretch>
          </p:blipFill>
          <p:spPr>
            <a:xfrm>
              <a:off x="7045903" y="1249307"/>
              <a:ext cx="1047574" cy="2263037"/>
            </a:xfrm>
            <a:prstGeom prst="rect">
              <a:avLst/>
            </a:prstGeom>
          </p:spPr>
        </p:pic>
        <p:sp>
          <p:nvSpPr>
            <p:cNvPr id="14" name="Rectangle 31"/>
            <p:cNvSpPr/>
            <p:nvPr/>
          </p:nvSpPr>
          <p:spPr>
            <a:xfrm>
              <a:off x="7114815" y="2117524"/>
              <a:ext cx="909750" cy="1218770"/>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0800000" scaled="1"/>
              <a:tileRect/>
            </a:gradFill>
          </p:spPr>
          <p:txBody>
            <a:bodyPr wrap="square">
              <a:noAutofit/>
            </a:bodyPr>
            <a:lstStyle/>
            <a:p>
              <a:r>
                <a:rPr lang="en-US" sz="1200" dirty="0" smtClean="0">
                  <a:solidFill>
                    <a:schemeClr val="bg1"/>
                  </a:solidFill>
                  <a:latin typeface="Times New Roman" panose="02020603050405020304" pitchFamily="18" charset="0"/>
                  <a:cs typeface="Times New Roman" panose="02020603050405020304" pitchFamily="18" charset="0"/>
                </a:rPr>
                <a:t>Bleach</a:t>
              </a:r>
              <a:endParaRPr lang="en-US" sz="1200" dirty="0">
                <a:solidFill>
                  <a:schemeClr val="bg1"/>
                </a:solidFill>
                <a:latin typeface="Times New Roman" panose="02020603050405020304" pitchFamily="18" charset="0"/>
                <a:cs typeface="Times New Roman" panose="02020603050405020304" pitchFamily="18" charset="0"/>
              </a:endParaRPr>
            </a:p>
            <a:p>
              <a:endParaRPr lang="en-US" sz="1000" dirty="0">
                <a:solidFill>
                  <a:schemeClr val="bg1"/>
                </a:solidFill>
                <a:latin typeface="Times New Roman" panose="02020603050405020304" pitchFamily="18" charset="0"/>
                <a:cs typeface="Times New Roman" panose="02020603050405020304" pitchFamily="18" charset="0"/>
              </a:endParaRPr>
            </a:p>
            <a:p>
              <a:r>
                <a:rPr lang="en-US" sz="900" dirty="0" smtClean="0">
                  <a:solidFill>
                    <a:schemeClr val="bg1"/>
                  </a:solidFill>
                  <a:latin typeface="Times New Roman" panose="02020603050405020304" pitchFamily="18" charset="0"/>
                  <a:cs typeface="Times New Roman" panose="02020603050405020304" pitchFamily="18" charset="0"/>
                </a:rPr>
                <a:t>Active </a:t>
              </a:r>
              <a:r>
                <a:rPr lang="en-US" sz="900" dirty="0">
                  <a:solidFill>
                    <a:schemeClr val="bg1"/>
                  </a:solidFill>
                  <a:latin typeface="Times New Roman" panose="02020603050405020304" pitchFamily="18" charset="0"/>
                  <a:cs typeface="Times New Roman" panose="02020603050405020304" pitchFamily="18" charset="0"/>
                </a:rPr>
                <a:t>ingredient:</a:t>
              </a:r>
            </a:p>
            <a:p>
              <a:r>
                <a:rPr lang="en-US" sz="900" dirty="0">
                  <a:solidFill>
                    <a:srgbClr val="FFFF00"/>
                  </a:solidFill>
                  <a:latin typeface="Times New Roman" panose="02020603050405020304" pitchFamily="18" charset="0"/>
                  <a:cs typeface="Times New Roman" panose="02020603050405020304" pitchFamily="18" charset="0"/>
                </a:rPr>
                <a:t>Sodium </a:t>
              </a:r>
              <a:r>
                <a:rPr lang="en-US" sz="900" dirty="0" smtClean="0">
                  <a:solidFill>
                    <a:srgbClr val="FFFF00"/>
                  </a:solidFill>
                  <a:latin typeface="Times New Roman" panose="02020603050405020304" pitchFamily="18" charset="0"/>
                  <a:cs typeface="Times New Roman" panose="02020603050405020304" pitchFamily="18" charset="0"/>
                </a:rPr>
                <a:t>hypochlorite</a:t>
              </a:r>
            </a:p>
            <a:p>
              <a:endParaRPr lang="en-US" sz="900" dirty="0">
                <a:solidFill>
                  <a:schemeClr val="bg1"/>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3502872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97474" y="431965"/>
            <a:ext cx="5942731" cy="1079783"/>
          </a:xfrm>
          <a:prstGeom prst="rect">
            <a:avLst/>
          </a:prstGeom>
        </p:spPr>
        <p:txBody>
          <a:bodyPr wrap="square">
            <a:spAutoFit/>
          </a:bodyPr>
          <a:lstStyle/>
          <a:p>
            <a:pPr algn="just" fontAlgn="base">
              <a:spcAft>
                <a:spcPts val="450"/>
              </a:spcAft>
              <a:buClr>
                <a:srgbClr val="000000"/>
              </a:buClr>
            </a:pPr>
            <a:r>
              <a:rPr lang="zh-TW" altLang="en-US" sz="2000" b="1" kern="0" dirty="0">
                <a:solidFill>
                  <a:srgbClr val="7030A0"/>
                </a:solidFill>
                <a:uFill>
                  <a:solidFill>
                    <a:srgbClr val="000000"/>
                  </a:solidFill>
                </a:uFill>
                <a:latin typeface="Times New Roman" panose="02020603050405020304" pitchFamily="18" charset="0"/>
                <a:cs typeface="Times New Roman" panose="02020603050405020304" pitchFamily="18" charset="0"/>
              </a:rPr>
              <a:t>練習</a:t>
            </a:r>
            <a:r>
              <a:rPr lang="en-US" altLang="zh-TW" sz="2000" b="1" kern="0" dirty="0">
                <a:solidFill>
                  <a:srgbClr val="7030A0"/>
                </a:solidFill>
                <a:uFill>
                  <a:solidFill>
                    <a:srgbClr val="000000"/>
                  </a:solidFill>
                </a:uFill>
                <a:latin typeface="Times New Roman" panose="02020603050405020304" pitchFamily="18" charset="0"/>
                <a:cs typeface="Times New Roman" panose="02020603050405020304" pitchFamily="18" charset="0"/>
              </a:rPr>
              <a:t>︰</a:t>
            </a:r>
          </a:p>
          <a:p>
            <a:pPr marL="385763" indent="-385763" algn="just" fontAlgn="base">
              <a:spcAft>
                <a:spcPts val="450"/>
              </a:spcAft>
              <a:buClr>
                <a:srgbClr val="000000"/>
              </a:buClr>
              <a:buFont typeface="+mj-lt"/>
              <a:buAutoNum type="arabicPeriod" startAt="2"/>
            </a:pPr>
            <a:r>
              <a:rPr lang="zh-TW" altLang="zh-HK" sz="2000" dirty="0">
                <a:solidFill>
                  <a:srgbClr val="7030A0"/>
                </a:solidFill>
                <a:latin typeface="Times New Roman" panose="02020603050405020304" pitchFamily="18" charset="0"/>
                <a:cs typeface="Times New Roman" panose="02020603050405020304" pitchFamily="18" charset="0"/>
              </a:rPr>
              <a:t>探究如何由</a:t>
            </a:r>
            <a:r>
              <a:rPr lang="zh-TW" altLang="zh-HK" sz="2000" dirty="0" smtClean="0">
                <a:solidFill>
                  <a:srgbClr val="7030A0"/>
                </a:solidFill>
                <a:latin typeface="Times New Roman" panose="02020603050405020304" pitchFamily="18" charset="0"/>
                <a:cs typeface="Times New Roman" panose="02020603050405020304" pitchFamily="18" charset="0"/>
              </a:rPr>
              <a:t>清水和</a:t>
            </a:r>
            <a:r>
              <a:rPr lang="en-US" altLang="zh-TW" sz="2000" dirty="0" smtClean="0">
                <a:solidFill>
                  <a:srgbClr val="7030A0"/>
                </a:solidFill>
                <a:latin typeface="Times New Roman" panose="02020603050405020304" pitchFamily="18" charset="0"/>
                <a:cs typeface="Times New Roman" panose="02020603050405020304" pitchFamily="18" charset="0"/>
              </a:rPr>
              <a:t> </a:t>
            </a:r>
            <a:r>
              <a:rPr lang="zh-TW" altLang="zh-HK" sz="2000" dirty="0" smtClean="0">
                <a:solidFill>
                  <a:srgbClr val="7030A0"/>
                </a:solidFill>
                <a:latin typeface="Times New Roman" panose="02020603050405020304" pitchFamily="18" charset="0"/>
                <a:cs typeface="Times New Roman" panose="02020603050405020304" pitchFamily="18" charset="0"/>
              </a:rPr>
              <a:t>200</a:t>
            </a:r>
            <a:r>
              <a:rPr lang="en-US" altLang="zh-TW" sz="2000" dirty="0" smtClean="0">
                <a:solidFill>
                  <a:srgbClr val="7030A0"/>
                </a:solidFill>
                <a:latin typeface="Times New Roman" panose="02020603050405020304" pitchFamily="18" charset="0"/>
                <a:cs typeface="Times New Roman" panose="02020603050405020304" pitchFamily="18" charset="0"/>
              </a:rPr>
              <a:t> mL </a:t>
            </a:r>
            <a:r>
              <a:rPr lang="zh-TW" altLang="zh-HK" sz="2000" dirty="0" smtClean="0">
                <a:solidFill>
                  <a:srgbClr val="7030A0"/>
                </a:solidFill>
                <a:latin typeface="Times New Roman" panose="02020603050405020304" pitchFamily="18" charset="0"/>
                <a:cs typeface="Times New Roman" panose="02020603050405020304" pitchFamily="18" charset="0"/>
              </a:rPr>
              <a:t>的</a:t>
            </a:r>
            <a:r>
              <a:rPr lang="zh-TW" altLang="zh-HK" sz="2000" dirty="0">
                <a:solidFill>
                  <a:srgbClr val="7030A0"/>
                </a:solidFill>
                <a:latin typeface="Times New Roman" panose="02020603050405020304" pitchFamily="18" charset="0"/>
                <a:cs typeface="Times New Roman" panose="02020603050405020304" pitchFamily="18" charset="0"/>
              </a:rPr>
              <a:t>「1</a:t>
            </a:r>
            <a:r>
              <a:rPr lang="en-US" altLang="zh-HK" sz="2000" dirty="0">
                <a:solidFill>
                  <a:srgbClr val="7030A0"/>
                </a:solidFill>
                <a:latin typeface="Times New Roman" panose="02020603050405020304" pitchFamily="18" charset="0"/>
                <a:cs typeface="Times New Roman" panose="02020603050405020304" pitchFamily="18" charset="0"/>
              </a:rPr>
              <a:t>:4</a:t>
            </a:r>
            <a:r>
              <a:rPr lang="zh-TW" altLang="zh-HK" sz="2000" dirty="0">
                <a:solidFill>
                  <a:srgbClr val="7030A0"/>
                </a:solidFill>
                <a:latin typeface="Times New Roman" panose="02020603050405020304" pitchFamily="18" charset="0"/>
                <a:cs typeface="Times New Roman" panose="02020603050405020304" pitchFamily="18" charset="0"/>
              </a:rPr>
              <a:t>」稀釋漂</a:t>
            </a:r>
            <a:r>
              <a:rPr lang="zh-TW" altLang="zh-HK" sz="2000" dirty="0" smtClean="0">
                <a:solidFill>
                  <a:srgbClr val="7030A0"/>
                </a:solidFill>
                <a:latin typeface="Times New Roman" panose="02020603050405020304" pitchFamily="18" charset="0"/>
                <a:cs typeface="Times New Roman" panose="02020603050405020304" pitchFamily="18" charset="0"/>
              </a:rPr>
              <a:t>白水</a:t>
            </a:r>
            <a:r>
              <a:rPr lang="zh-HK" altLang="zh-HK" sz="2000" dirty="0" smtClean="0">
                <a:solidFill>
                  <a:srgbClr val="7030A0"/>
                </a:solidFill>
                <a:latin typeface="Times New Roman" panose="02020603050405020304" pitchFamily="18" charset="0"/>
                <a:cs typeface="Times New Roman" panose="02020603050405020304" pitchFamily="18" charset="0"/>
              </a:rPr>
              <a:t>，</a:t>
            </a:r>
            <a:r>
              <a:rPr lang="zh-TW" altLang="zh-HK" sz="2000" dirty="0">
                <a:solidFill>
                  <a:srgbClr val="7030A0"/>
                </a:solidFill>
                <a:latin typeface="Times New Roman" panose="02020603050405020304" pitchFamily="18" charset="0"/>
                <a:cs typeface="Times New Roman" panose="02020603050405020304" pitchFamily="18" charset="0"/>
              </a:rPr>
              <a:t>調製</a:t>
            </a:r>
            <a:r>
              <a:rPr lang="en-US" altLang="zh-TW" sz="2000" dirty="0">
                <a:solidFill>
                  <a:srgbClr val="7030A0"/>
                </a:solidFill>
                <a:latin typeface="Times New Roman" panose="02020603050405020304" pitchFamily="18" charset="0"/>
                <a:cs typeface="Times New Roman" panose="02020603050405020304" pitchFamily="18" charset="0"/>
              </a:rPr>
              <a:t> </a:t>
            </a:r>
            <a:r>
              <a:rPr lang="zh-TW" altLang="zh-HK" sz="2000" dirty="0">
                <a:solidFill>
                  <a:srgbClr val="7030A0"/>
                </a:solidFill>
                <a:latin typeface="Times New Roman" panose="02020603050405020304" pitchFamily="18" charset="0"/>
                <a:cs typeface="Times New Roman" panose="02020603050405020304" pitchFamily="18" charset="0"/>
              </a:rPr>
              <a:t>1</a:t>
            </a:r>
            <a:r>
              <a:rPr lang="en-US" altLang="zh-TW" sz="2000" dirty="0">
                <a:solidFill>
                  <a:srgbClr val="7030A0"/>
                </a:solidFill>
                <a:latin typeface="Times New Roman" panose="02020603050405020304" pitchFamily="18" charset="0"/>
                <a:cs typeface="Times New Roman" panose="02020603050405020304" pitchFamily="18" charset="0"/>
              </a:rPr>
              <a:t> </a:t>
            </a:r>
            <a:r>
              <a:rPr lang="en-US" altLang="zh-TW" sz="2000" dirty="0" smtClean="0">
                <a:solidFill>
                  <a:srgbClr val="7030A0"/>
                </a:solidFill>
                <a:latin typeface="Times New Roman" panose="02020603050405020304" pitchFamily="18" charset="0"/>
                <a:cs typeface="Times New Roman" panose="02020603050405020304" pitchFamily="18" charset="0"/>
              </a:rPr>
              <a:t>L </a:t>
            </a:r>
            <a:r>
              <a:rPr lang="zh-TW" altLang="zh-HK" sz="2000" dirty="0" smtClean="0">
                <a:solidFill>
                  <a:srgbClr val="7030A0"/>
                </a:solidFill>
                <a:latin typeface="Times New Roman" panose="02020603050405020304" pitchFamily="18" charset="0"/>
                <a:cs typeface="Times New Roman" panose="02020603050405020304" pitchFamily="18" charset="0"/>
              </a:rPr>
              <a:t>的</a:t>
            </a:r>
            <a:r>
              <a:rPr lang="zh-TW" altLang="zh-HK" sz="2000" dirty="0">
                <a:solidFill>
                  <a:srgbClr val="7030A0"/>
                </a:solidFill>
                <a:latin typeface="Times New Roman" panose="02020603050405020304" pitchFamily="18" charset="0"/>
                <a:cs typeface="Times New Roman" panose="02020603050405020304" pitchFamily="18" charset="0"/>
              </a:rPr>
              <a:t>「1</a:t>
            </a:r>
            <a:r>
              <a:rPr lang="en-US" altLang="zh-HK" sz="2000" dirty="0">
                <a:solidFill>
                  <a:srgbClr val="7030A0"/>
                </a:solidFill>
                <a:latin typeface="Times New Roman" panose="02020603050405020304" pitchFamily="18" charset="0"/>
                <a:cs typeface="Times New Roman" panose="02020603050405020304" pitchFamily="18" charset="0"/>
              </a:rPr>
              <a:t>:99</a:t>
            </a:r>
            <a:r>
              <a:rPr lang="zh-TW" altLang="zh-HK" sz="2000" dirty="0">
                <a:solidFill>
                  <a:srgbClr val="7030A0"/>
                </a:solidFill>
                <a:latin typeface="Times New Roman" panose="02020603050405020304" pitchFamily="18" charset="0"/>
                <a:cs typeface="Times New Roman" panose="02020603050405020304" pitchFamily="18" charset="0"/>
              </a:rPr>
              <a:t>」稀釋漂白水。</a:t>
            </a:r>
            <a:endParaRPr lang="en-US" sz="2000" dirty="0">
              <a:solidFill>
                <a:srgbClr val="7030A0"/>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 name="矩形 1"/>
              <p:cNvSpPr/>
              <p:nvPr/>
            </p:nvSpPr>
            <p:spPr>
              <a:xfrm>
                <a:off x="498579" y="1985138"/>
                <a:ext cx="6044656" cy="3530390"/>
              </a:xfrm>
              <a:prstGeom prst="rect">
                <a:avLst/>
              </a:prstGeom>
            </p:spPr>
            <p:txBody>
              <a:bodyPr wrap="square">
                <a:spAutoFit/>
              </a:bodyPr>
              <a:lstStyle/>
              <a:p>
                <a:pPr marL="171450">
                  <a:lnSpc>
                    <a:spcPct val="125000"/>
                  </a:lnSpc>
                </a:pPr>
                <a:r>
                  <a:rPr lang="zh-TW" altLang="en-US" sz="2000" b="1" kern="0" dirty="0" smtClean="0">
                    <a:solidFill>
                      <a:srgbClr val="006600"/>
                    </a:solidFill>
                    <a:effectLst/>
                    <a:uFill>
                      <a:solidFill>
                        <a:srgbClr val="000000"/>
                      </a:solidFill>
                    </a:uFill>
                    <a:latin typeface="Times New Roman" panose="02020603050405020304" pitchFamily="18" charset="0"/>
                    <a:cs typeface="Times New Roman" panose="02020603050405020304" pitchFamily="18" charset="0"/>
                  </a:rPr>
                  <a:t>解：</a:t>
                </a:r>
                <a:endParaRPr lang="en-US" altLang="zh-TW" sz="2000" b="1" kern="0" dirty="0" smtClean="0">
                  <a:solidFill>
                    <a:srgbClr val="006600"/>
                  </a:solidFill>
                  <a:effectLst/>
                  <a:uFill>
                    <a:solidFill>
                      <a:srgbClr val="000000"/>
                    </a:solidFill>
                  </a:uFill>
                  <a:latin typeface="Times New Roman" panose="02020603050405020304" pitchFamily="18" charset="0"/>
                  <a:cs typeface="Times New Roman" panose="02020603050405020304" pitchFamily="18" charset="0"/>
                </a:endParaRPr>
              </a:p>
              <a:p>
                <a:pPr marL="171450">
                  <a:lnSpc>
                    <a:spcPct val="125000"/>
                  </a:lnSpc>
                </a:pPr>
                <a:r>
                  <a:rPr lang="en-US" altLang="zh-HK" sz="2000" dirty="0" smtClean="0">
                    <a:solidFill>
                      <a:srgbClr val="006600"/>
                    </a:solidFill>
                    <a:effectLst/>
                    <a:uFill>
                      <a:solidFill>
                        <a:srgbClr val="000000"/>
                      </a:solidFill>
                    </a:uFill>
                    <a:latin typeface="Times New Roman" panose="02020603050405020304" pitchFamily="18" charset="0"/>
                    <a:cs typeface="Times New Roman" panose="02020603050405020304" pitchFamily="18" charset="0"/>
                  </a:rPr>
                  <a:t>1 </a:t>
                </a:r>
                <a:r>
                  <a:rPr lang="en-US" altLang="zh-TW" sz="2000" dirty="0" smtClean="0">
                    <a:solidFill>
                      <a:srgbClr val="006600"/>
                    </a:solidFill>
                    <a:effectLst/>
                    <a:uFill>
                      <a:solidFill>
                        <a:srgbClr val="000000"/>
                      </a:solidFill>
                    </a:uFill>
                    <a:latin typeface="Times New Roman" panose="02020603050405020304" pitchFamily="18" charset="0"/>
                    <a:cs typeface="Times New Roman" panose="02020603050405020304" pitchFamily="18" charset="0"/>
                  </a:rPr>
                  <a:t>L </a:t>
                </a:r>
                <a:r>
                  <a:rPr lang="zh-TW" altLang="zh-HK" sz="2000" dirty="0" smtClean="0">
                    <a:solidFill>
                      <a:srgbClr val="006600"/>
                    </a:solidFill>
                    <a:effectLst/>
                    <a:uFill>
                      <a:solidFill>
                        <a:srgbClr val="000000"/>
                      </a:solidFill>
                    </a:uFill>
                    <a:latin typeface="Times New Roman" panose="02020603050405020304" pitchFamily="18" charset="0"/>
                    <a:cs typeface="Times New Roman" panose="02020603050405020304" pitchFamily="18" charset="0"/>
                  </a:rPr>
                  <a:t>的</a:t>
                </a:r>
                <a:r>
                  <a:rPr lang="zh-TW" altLang="zh-HK" sz="2000" dirty="0">
                    <a:solidFill>
                      <a:srgbClr val="006600"/>
                    </a:solidFill>
                    <a:effectLst/>
                    <a:uFill>
                      <a:solidFill>
                        <a:srgbClr val="000000"/>
                      </a:solidFill>
                    </a:uFill>
                    <a:latin typeface="Times New Roman" panose="02020603050405020304" pitchFamily="18" charset="0"/>
                    <a:cs typeface="Times New Roman" panose="02020603050405020304" pitchFamily="18" charset="0"/>
                  </a:rPr>
                  <a:t>「</a:t>
                </a:r>
                <a:r>
                  <a:rPr lang="en-US" altLang="zh-HK" sz="2000" dirty="0">
                    <a:solidFill>
                      <a:srgbClr val="006600"/>
                    </a:solidFill>
                    <a:effectLst/>
                    <a:uFill>
                      <a:solidFill>
                        <a:srgbClr val="000000"/>
                      </a:solidFill>
                    </a:uFill>
                    <a:latin typeface="Times New Roman" panose="02020603050405020304" pitchFamily="18" charset="0"/>
                    <a:cs typeface="Times New Roman" panose="02020603050405020304" pitchFamily="18" charset="0"/>
                  </a:rPr>
                  <a:t>1:99 </a:t>
                </a:r>
                <a:r>
                  <a:rPr lang="zh-TW" altLang="zh-HK" sz="2000" dirty="0">
                    <a:solidFill>
                      <a:srgbClr val="006600"/>
                    </a:solidFill>
                    <a:effectLst/>
                    <a:uFill>
                      <a:solidFill>
                        <a:srgbClr val="000000"/>
                      </a:solidFill>
                    </a:uFill>
                    <a:latin typeface="Times New Roman" panose="02020603050405020304" pitchFamily="18" charset="0"/>
                    <a:cs typeface="Times New Roman" panose="02020603050405020304" pitchFamily="18" charset="0"/>
                  </a:rPr>
                  <a:t>」稀釋漂</a:t>
                </a:r>
                <a:r>
                  <a:rPr lang="zh-TW" altLang="zh-HK" sz="2000" dirty="0" smtClean="0">
                    <a:solidFill>
                      <a:srgbClr val="006600"/>
                    </a:solidFill>
                    <a:effectLst/>
                    <a:uFill>
                      <a:solidFill>
                        <a:srgbClr val="000000"/>
                      </a:solidFill>
                    </a:uFill>
                    <a:latin typeface="Times New Roman" panose="02020603050405020304" pitchFamily="18" charset="0"/>
                    <a:cs typeface="Times New Roman" panose="02020603050405020304" pitchFamily="18" charset="0"/>
                  </a:rPr>
                  <a:t>白水</a:t>
                </a:r>
                <a:r>
                  <a:rPr lang="zh-TW" altLang="en-US" sz="2000" dirty="0" smtClean="0">
                    <a:solidFill>
                      <a:srgbClr val="006600"/>
                    </a:solidFill>
                    <a:effectLst/>
                    <a:uFill>
                      <a:solidFill>
                        <a:srgbClr val="000000"/>
                      </a:solidFill>
                    </a:uFill>
                    <a:latin typeface="Times New Roman" panose="02020603050405020304" pitchFamily="18" charset="0"/>
                    <a:cs typeface="Times New Roman" panose="02020603050405020304" pitchFamily="18" charset="0"/>
                  </a:rPr>
                  <a:t>中有</a:t>
                </a:r>
                <a:r>
                  <a:rPr lang="en-US" altLang="zh-TW" sz="2000" dirty="0" smtClean="0">
                    <a:solidFill>
                      <a:srgbClr val="006600"/>
                    </a:solidFill>
                    <a:effectLst/>
                    <a:uFill>
                      <a:solidFill>
                        <a:srgbClr val="000000"/>
                      </a:solidFill>
                    </a:uFill>
                    <a:latin typeface="Times New Roman" panose="02020603050405020304" pitchFamily="18" charset="0"/>
                    <a:cs typeface="Times New Roman" panose="02020603050405020304" pitchFamily="18" charset="0"/>
                  </a:rPr>
                  <a:t> </a:t>
                </a:r>
                <a:r>
                  <a:rPr lang="en-US" altLang="zh-HK" sz="2000" dirty="0" smtClean="0">
                    <a:solidFill>
                      <a:srgbClr val="006600"/>
                    </a:solidFill>
                    <a:uFill>
                      <a:solidFill>
                        <a:srgbClr val="000000"/>
                      </a:solidFill>
                    </a:uFill>
                    <a:latin typeface="Times New Roman" panose="02020603050405020304" pitchFamily="18" charset="0"/>
                    <a:cs typeface="Times New Roman" panose="02020603050405020304" pitchFamily="18" charset="0"/>
                  </a:rPr>
                  <a:t>10 </a:t>
                </a:r>
                <a:r>
                  <a:rPr lang="en-US" altLang="zh-TW" sz="2000" dirty="0" smtClean="0">
                    <a:solidFill>
                      <a:srgbClr val="006600"/>
                    </a:solidFill>
                    <a:uFill>
                      <a:solidFill>
                        <a:srgbClr val="000000"/>
                      </a:solidFill>
                    </a:uFill>
                    <a:latin typeface="Times New Roman" panose="02020603050405020304" pitchFamily="18" charset="0"/>
                    <a:cs typeface="Times New Roman" panose="02020603050405020304" pitchFamily="18" charset="0"/>
                  </a:rPr>
                  <a:t>mL </a:t>
                </a:r>
                <a:r>
                  <a:rPr lang="zh-TW" altLang="zh-HK" sz="2000" dirty="0" smtClean="0">
                    <a:solidFill>
                      <a:srgbClr val="006600"/>
                    </a:solidFill>
                    <a:uFill>
                      <a:solidFill>
                        <a:srgbClr val="000000"/>
                      </a:solidFill>
                    </a:uFill>
                    <a:latin typeface="Times New Roman" panose="02020603050405020304" pitchFamily="18" charset="0"/>
                    <a:cs typeface="Times New Roman" panose="02020603050405020304" pitchFamily="18" charset="0"/>
                  </a:rPr>
                  <a:t>漂白水</a:t>
                </a:r>
                <a:r>
                  <a:rPr lang="zh-TW" altLang="zh-HK" sz="2000" dirty="0" smtClean="0">
                    <a:solidFill>
                      <a:srgbClr val="006600"/>
                    </a:solidFill>
                    <a:effectLst/>
                    <a:uFill>
                      <a:solidFill>
                        <a:srgbClr val="000000"/>
                      </a:solidFill>
                    </a:uFill>
                    <a:latin typeface="Times New Roman" panose="02020603050405020304" pitchFamily="18" charset="0"/>
                    <a:cs typeface="Times New Roman" panose="02020603050405020304" pitchFamily="18" charset="0"/>
                  </a:rPr>
                  <a:t>和</a:t>
                </a:r>
                <a:r>
                  <a:rPr lang="en-US" altLang="zh-TW" sz="2000" dirty="0" smtClean="0">
                    <a:solidFill>
                      <a:srgbClr val="006600"/>
                    </a:solidFill>
                    <a:effectLst/>
                    <a:uFill>
                      <a:solidFill>
                        <a:srgbClr val="000000"/>
                      </a:solidFill>
                    </a:uFill>
                    <a:latin typeface="Times New Roman" panose="02020603050405020304" pitchFamily="18" charset="0"/>
                    <a:cs typeface="Times New Roman" panose="02020603050405020304" pitchFamily="18" charset="0"/>
                  </a:rPr>
                  <a:t> </a:t>
                </a:r>
                <a:r>
                  <a:rPr lang="en-US" altLang="zh-HK" sz="2000" dirty="0" smtClean="0">
                    <a:solidFill>
                      <a:srgbClr val="006600"/>
                    </a:solidFill>
                    <a:effectLst/>
                    <a:uFill>
                      <a:solidFill>
                        <a:srgbClr val="000000"/>
                      </a:solidFill>
                    </a:uFill>
                    <a:latin typeface="Times New Roman" panose="02020603050405020304" pitchFamily="18" charset="0"/>
                    <a:cs typeface="Times New Roman" panose="02020603050405020304" pitchFamily="18" charset="0"/>
                  </a:rPr>
                  <a:t>990</a:t>
                </a:r>
                <a:r>
                  <a:rPr lang="zh-TW" altLang="en-US" sz="2000" dirty="0" smtClean="0">
                    <a:solidFill>
                      <a:srgbClr val="006600"/>
                    </a:solidFill>
                    <a:effectLst/>
                    <a:uFill>
                      <a:solidFill>
                        <a:srgbClr val="000000"/>
                      </a:solidFill>
                    </a:uFill>
                    <a:latin typeface="Times New Roman" panose="02020603050405020304" pitchFamily="18" charset="0"/>
                    <a:cs typeface="Times New Roman" panose="02020603050405020304" pitchFamily="18" charset="0"/>
                  </a:rPr>
                  <a:t> </a:t>
                </a:r>
                <a:r>
                  <a:rPr lang="en-US" altLang="zh-TW" sz="2000" dirty="0" smtClean="0">
                    <a:solidFill>
                      <a:srgbClr val="006600"/>
                    </a:solidFill>
                    <a:uFill>
                      <a:solidFill>
                        <a:srgbClr val="000000"/>
                      </a:solidFill>
                    </a:uFill>
                    <a:latin typeface="Times New Roman" panose="02020603050405020304" pitchFamily="18" charset="0"/>
                    <a:cs typeface="Times New Roman" panose="02020603050405020304" pitchFamily="18" charset="0"/>
                  </a:rPr>
                  <a:t>mL </a:t>
                </a:r>
                <a:r>
                  <a:rPr lang="zh-TW" altLang="zh-HK" sz="2000" dirty="0" smtClean="0">
                    <a:solidFill>
                      <a:srgbClr val="006600"/>
                    </a:solidFill>
                    <a:effectLst/>
                    <a:uFill>
                      <a:solidFill>
                        <a:srgbClr val="000000"/>
                      </a:solidFill>
                    </a:uFill>
                    <a:latin typeface="Times New Roman" panose="02020603050405020304" pitchFamily="18" charset="0"/>
                    <a:cs typeface="Times New Roman" panose="02020603050405020304" pitchFamily="18" charset="0"/>
                  </a:rPr>
                  <a:t>清水</a:t>
                </a:r>
                <a:r>
                  <a:rPr lang="zh-TW" altLang="zh-HK" sz="2000" dirty="0">
                    <a:solidFill>
                      <a:srgbClr val="006600"/>
                    </a:solidFill>
                    <a:effectLst/>
                    <a:uFill>
                      <a:solidFill>
                        <a:srgbClr val="000000"/>
                      </a:solidFill>
                    </a:uFill>
                    <a:latin typeface="Times New Roman" panose="02020603050405020304" pitchFamily="18" charset="0"/>
                    <a:cs typeface="Times New Roman" panose="02020603050405020304" pitchFamily="18" charset="0"/>
                  </a:rPr>
                  <a:t>。</a:t>
                </a:r>
                <a:r>
                  <a:rPr lang="zh-TW" altLang="zh-HK" sz="2000" dirty="0" smtClean="0">
                    <a:solidFill>
                      <a:srgbClr val="006600"/>
                    </a:solidFill>
                    <a:effectLst/>
                    <a:uFill>
                      <a:solidFill>
                        <a:srgbClr val="000000"/>
                      </a:solidFill>
                    </a:uFill>
                    <a:latin typeface="Times New Roman" panose="02020603050405020304" pitchFamily="18" charset="0"/>
                    <a:cs typeface="Times New Roman" panose="02020603050405020304" pitchFamily="18" charset="0"/>
                  </a:rPr>
                  <a:t>在</a:t>
                </a:r>
                <a:r>
                  <a:rPr lang="en-US" altLang="zh-HK" sz="2000" dirty="0" smtClean="0">
                    <a:solidFill>
                      <a:srgbClr val="006600"/>
                    </a:solidFill>
                    <a:effectLst/>
                    <a:uFill>
                      <a:solidFill>
                        <a:srgbClr val="000000"/>
                      </a:solidFill>
                    </a:uFill>
                    <a:latin typeface="Times New Roman" panose="02020603050405020304" pitchFamily="18" charset="0"/>
                    <a:cs typeface="Times New Roman" panose="02020603050405020304" pitchFamily="18" charset="0"/>
                  </a:rPr>
                  <a:t> </a:t>
                </a:r>
                <a:r>
                  <a:rPr lang="en-US" altLang="zh-HK" sz="2000" dirty="0">
                    <a:solidFill>
                      <a:srgbClr val="006600"/>
                    </a:solidFill>
                    <a:effectLst/>
                    <a:uFill>
                      <a:solidFill>
                        <a:srgbClr val="000000"/>
                      </a:solidFill>
                    </a:uFill>
                    <a:latin typeface="Times New Roman" panose="02020603050405020304" pitchFamily="18" charset="0"/>
                    <a:cs typeface="Times New Roman" panose="02020603050405020304" pitchFamily="18" charset="0"/>
                  </a:rPr>
                  <a:t>200</a:t>
                </a:r>
                <a:r>
                  <a:rPr lang="zh-TW" altLang="en-US" sz="2000" dirty="0">
                    <a:solidFill>
                      <a:srgbClr val="006600"/>
                    </a:solidFill>
                    <a:effectLst/>
                    <a:uFill>
                      <a:solidFill>
                        <a:srgbClr val="000000"/>
                      </a:solidFill>
                    </a:uFill>
                    <a:latin typeface="Times New Roman" panose="02020603050405020304" pitchFamily="18" charset="0"/>
                    <a:cs typeface="Times New Roman" panose="02020603050405020304" pitchFamily="18" charset="0"/>
                  </a:rPr>
                  <a:t> </a:t>
                </a:r>
                <a:r>
                  <a:rPr lang="en-US" altLang="zh-TW" sz="2000" dirty="0">
                    <a:solidFill>
                      <a:srgbClr val="006600"/>
                    </a:solidFill>
                    <a:uFill>
                      <a:solidFill>
                        <a:srgbClr val="000000"/>
                      </a:solidFill>
                    </a:uFill>
                    <a:latin typeface="Times New Roman" panose="02020603050405020304" pitchFamily="18" charset="0"/>
                    <a:cs typeface="Times New Roman" panose="02020603050405020304" pitchFamily="18" charset="0"/>
                  </a:rPr>
                  <a:t>mL</a:t>
                </a:r>
                <a:r>
                  <a:rPr lang="zh-TW" altLang="zh-HK" sz="2000" dirty="0" smtClean="0">
                    <a:solidFill>
                      <a:srgbClr val="006600"/>
                    </a:solidFill>
                    <a:effectLst/>
                    <a:uFill>
                      <a:solidFill>
                        <a:srgbClr val="000000"/>
                      </a:solidFill>
                    </a:uFill>
                    <a:latin typeface="Times New Roman" panose="02020603050405020304" pitchFamily="18" charset="0"/>
                    <a:cs typeface="Times New Roman" panose="02020603050405020304" pitchFamily="18" charset="0"/>
                  </a:rPr>
                  <a:t>「</a:t>
                </a:r>
                <a:r>
                  <a:rPr lang="en-US" altLang="zh-HK" sz="2000" dirty="0">
                    <a:solidFill>
                      <a:srgbClr val="006600"/>
                    </a:solidFill>
                    <a:effectLst/>
                    <a:uFill>
                      <a:solidFill>
                        <a:srgbClr val="000000"/>
                      </a:solidFill>
                    </a:uFill>
                    <a:latin typeface="Times New Roman" panose="02020603050405020304" pitchFamily="18" charset="0"/>
                    <a:cs typeface="Times New Roman" panose="02020603050405020304" pitchFamily="18" charset="0"/>
                  </a:rPr>
                  <a:t>1:4 </a:t>
                </a:r>
                <a:r>
                  <a:rPr lang="zh-TW" altLang="zh-HK" sz="2000" dirty="0">
                    <a:solidFill>
                      <a:srgbClr val="006600"/>
                    </a:solidFill>
                    <a:effectLst/>
                    <a:uFill>
                      <a:solidFill>
                        <a:srgbClr val="000000"/>
                      </a:solidFill>
                    </a:uFill>
                    <a:latin typeface="Times New Roman" panose="02020603050405020304" pitchFamily="18" charset="0"/>
                    <a:cs typeface="Times New Roman" panose="02020603050405020304" pitchFamily="18" charset="0"/>
                  </a:rPr>
                  <a:t>」稀釋漂白水中，漂白水的</a:t>
                </a:r>
                <a:r>
                  <a:rPr lang="zh-TW" altLang="zh-HK" sz="2000" dirty="0" smtClean="0">
                    <a:solidFill>
                      <a:srgbClr val="006600"/>
                    </a:solidFill>
                    <a:effectLst/>
                    <a:uFill>
                      <a:solidFill>
                        <a:srgbClr val="000000"/>
                      </a:solidFill>
                    </a:uFill>
                    <a:latin typeface="Times New Roman" panose="02020603050405020304" pitchFamily="18" charset="0"/>
                    <a:cs typeface="Times New Roman" panose="02020603050405020304" pitchFamily="18" charset="0"/>
                  </a:rPr>
                  <a:t>份量</a:t>
                </a:r>
                <a:r>
                  <a:rPr lang="en-US" altLang="zh-TW" sz="2000" dirty="0" smtClean="0">
                    <a:solidFill>
                      <a:srgbClr val="006600"/>
                    </a:solidFill>
                    <a:effectLst/>
                    <a:uFill>
                      <a:solidFill>
                        <a:srgbClr val="000000"/>
                      </a:solidFill>
                    </a:uFill>
                    <a:latin typeface="Times New Roman" panose="02020603050405020304" pitchFamily="18" charset="0"/>
                    <a:cs typeface="Times New Roman" panose="02020603050405020304" pitchFamily="18" charset="0"/>
                  </a:rPr>
                  <a:t> =</a:t>
                </a:r>
                <a:r>
                  <a:rPr lang="zh-TW" altLang="zh-HK" sz="2000" dirty="0" smtClean="0">
                    <a:solidFill>
                      <a:srgbClr val="006600"/>
                    </a:solidFill>
                    <a:effectLst/>
                    <a:uFill>
                      <a:solidFill>
                        <a:srgbClr val="000000"/>
                      </a:solidFill>
                    </a:uFill>
                    <a:latin typeface="Times New Roman" panose="02020603050405020304" pitchFamily="18" charset="0"/>
                    <a:cs typeface="Times New Roman" panose="02020603050405020304" pitchFamily="18" charset="0"/>
                  </a:rPr>
                  <a:t> </a:t>
                </a:r>
                <a14:m>
                  <m:oMath xmlns:m="http://schemas.openxmlformats.org/officeDocument/2006/math">
                    <m:d>
                      <m:dPr>
                        <m:ctrlPr>
                          <a:rPr lang="en-US" altLang="zh-TW" sz="2000" i="1" dirty="0">
                            <a:solidFill>
                              <a:srgbClr val="006600"/>
                            </a:solidFill>
                            <a:effectLst/>
                            <a:uFill>
                              <a:solidFill>
                                <a:srgbClr val="000000"/>
                              </a:solidFill>
                            </a:uFill>
                            <a:latin typeface="Cambria Math" panose="02040503050406030204" pitchFamily="18" charset="0"/>
                            <a:cs typeface="Times New Roman" panose="02020603050405020304" pitchFamily="18" charset="0"/>
                          </a:rPr>
                        </m:ctrlPr>
                      </m:dPr>
                      <m:e>
                        <m:r>
                          <a:rPr lang="en-US" altLang="zh-HK" sz="2000">
                            <a:solidFill>
                              <a:srgbClr val="006600"/>
                            </a:solidFill>
                            <a:effectLst/>
                            <a:uFill>
                              <a:solidFill>
                                <a:srgbClr val="000000"/>
                              </a:solidFill>
                            </a:uFill>
                            <a:latin typeface="Cambria Math" panose="02040503050406030204" pitchFamily="18" charset="0"/>
                            <a:cs typeface="Times New Roman" panose="02020603050405020304" pitchFamily="18" charset="0"/>
                          </a:rPr>
                          <m:t>200×</m:t>
                        </m:r>
                        <m:f>
                          <m:fPr>
                            <m:ctrlPr>
                              <a:rPr lang="zh-TW" altLang="zh-HK" sz="2000" i="1">
                                <a:solidFill>
                                  <a:srgbClr val="006600"/>
                                </a:solidFill>
                                <a:effectLst/>
                                <a:uFill>
                                  <a:solidFill>
                                    <a:srgbClr val="000000"/>
                                  </a:solidFill>
                                </a:uFill>
                                <a:latin typeface="Cambria Math" panose="02040503050406030204" pitchFamily="18" charset="0"/>
                                <a:cs typeface="Times New Roman" panose="02020603050405020304" pitchFamily="18" charset="0"/>
                              </a:rPr>
                            </m:ctrlPr>
                          </m:fPr>
                          <m:num>
                            <m:r>
                              <a:rPr lang="en-US" altLang="zh-HK" sz="2000" i="1">
                                <a:solidFill>
                                  <a:srgbClr val="006600"/>
                                </a:solidFill>
                                <a:effectLst/>
                                <a:uFill>
                                  <a:solidFill>
                                    <a:srgbClr val="000000"/>
                                  </a:solidFill>
                                </a:uFill>
                                <a:latin typeface="Cambria Math" panose="02040503050406030204" pitchFamily="18" charset="0"/>
                                <a:cs typeface="Times New Roman" panose="02020603050405020304" pitchFamily="18" charset="0"/>
                              </a:rPr>
                              <m:t>1</m:t>
                            </m:r>
                          </m:num>
                          <m:den>
                            <m:r>
                              <a:rPr lang="en-US" altLang="zh-HK" sz="2000" i="1">
                                <a:solidFill>
                                  <a:srgbClr val="006600"/>
                                </a:solidFill>
                                <a:effectLst/>
                                <a:uFill>
                                  <a:solidFill>
                                    <a:srgbClr val="000000"/>
                                  </a:solidFill>
                                </a:uFill>
                                <a:latin typeface="Cambria Math" panose="02040503050406030204" pitchFamily="18" charset="0"/>
                                <a:cs typeface="Times New Roman" panose="02020603050405020304" pitchFamily="18" charset="0"/>
                              </a:rPr>
                              <m:t>1+4</m:t>
                            </m:r>
                          </m:den>
                        </m:f>
                        <m:r>
                          <a:rPr lang="en-US" altLang="zh-HK" sz="2000" b="0" i="1" smtClean="0">
                            <a:solidFill>
                              <a:srgbClr val="006600"/>
                            </a:solidFill>
                            <a:effectLst/>
                            <a:uFill>
                              <a:solidFill>
                                <a:srgbClr val="000000"/>
                              </a:solidFill>
                            </a:uFill>
                            <a:latin typeface="Cambria Math" panose="02040503050406030204" pitchFamily="18" charset="0"/>
                            <a:cs typeface="Times New Roman" panose="02020603050405020304" pitchFamily="18" charset="0"/>
                          </a:rPr>
                          <m:t> </m:t>
                        </m:r>
                      </m:e>
                    </m:d>
                    <m:r>
                      <m:rPr>
                        <m:nor/>
                      </m:rPr>
                      <a:rPr lang="en-US" altLang="zh-TW" sz="2000" dirty="0">
                        <a:solidFill>
                          <a:srgbClr val="006600"/>
                        </a:solidFill>
                        <a:uFill>
                          <a:solidFill>
                            <a:srgbClr val="000000"/>
                          </a:solidFill>
                        </a:uFill>
                        <a:latin typeface="Times New Roman" panose="02020603050405020304" pitchFamily="18" charset="0"/>
                        <a:cs typeface="Times New Roman" panose="02020603050405020304" pitchFamily="18" charset="0"/>
                      </a:rPr>
                      <m:t>mL</m:t>
                    </m:r>
                    <m:r>
                      <a:rPr lang="en-US" altLang="zh-HK" sz="2000" i="1">
                        <a:solidFill>
                          <a:srgbClr val="006600"/>
                        </a:solidFill>
                        <a:effectLst/>
                        <a:uFill>
                          <a:solidFill>
                            <a:srgbClr val="000000"/>
                          </a:solidFill>
                        </a:uFill>
                        <a:latin typeface="Cambria Math" panose="02040503050406030204" pitchFamily="18" charset="0"/>
                        <a:cs typeface="Times New Roman" panose="02020603050405020304" pitchFamily="18" charset="0"/>
                      </a:rPr>
                      <m:t>=40</m:t>
                    </m:r>
                    <m:r>
                      <m:rPr>
                        <m:nor/>
                      </m:rPr>
                      <a:rPr lang="en-US" altLang="zh-HK" sz="2000" b="0" i="0" smtClean="0">
                        <a:solidFill>
                          <a:srgbClr val="006600"/>
                        </a:solidFill>
                        <a:effectLst/>
                        <a:uFill>
                          <a:solidFill>
                            <a:srgbClr val="000000"/>
                          </a:solidFill>
                        </a:uFill>
                        <a:latin typeface="Cambria Math" panose="02040503050406030204" pitchFamily="18" charset="0"/>
                        <a:cs typeface="Times New Roman" panose="02020603050405020304" pitchFamily="18" charset="0"/>
                      </a:rPr>
                      <m:t> </m:t>
                    </m:r>
                    <m:r>
                      <m:rPr>
                        <m:nor/>
                      </m:rPr>
                      <a:rPr lang="en-US" altLang="zh-HK" sz="2000">
                        <a:solidFill>
                          <a:srgbClr val="006600"/>
                        </a:solidFill>
                        <a:uFill>
                          <a:solidFill>
                            <a:srgbClr val="000000"/>
                          </a:solidFill>
                        </a:uFill>
                        <a:latin typeface="Times New Roman" panose="02020603050405020304" pitchFamily="18" charset="0"/>
                        <a:cs typeface="Times New Roman" panose="02020603050405020304" pitchFamily="18" charset="0"/>
                      </a:rPr>
                      <m:t>mL</m:t>
                    </m:r>
                  </m:oMath>
                </a14:m>
                <a:r>
                  <a:rPr lang="zh-TW" altLang="zh-HK" sz="2000" dirty="0">
                    <a:solidFill>
                      <a:srgbClr val="006600"/>
                    </a:solidFill>
                    <a:effectLst/>
                    <a:uFill>
                      <a:solidFill>
                        <a:srgbClr val="000000"/>
                      </a:solidFill>
                    </a:uFill>
                    <a:latin typeface="Times New Roman" panose="02020603050405020304" pitchFamily="18" charset="0"/>
                    <a:cs typeface="Times New Roman" panose="02020603050405020304" pitchFamily="18" charset="0"/>
                  </a:rPr>
                  <a:t>，是所需的</a:t>
                </a:r>
                <a:r>
                  <a:rPr lang="en-US" altLang="zh-HK" sz="2000" dirty="0">
                    <a:solidFill>
                      <a:srgbClr val="006600"/>
                    </a:solidFill>
                    <a:effectLst/>
                    <a:uFill>
                      <a:solidFill>
                        <a:srgbClr val="000000"/>
                      </a:solidFill>
                    </a:uFill>
                    <a:latin typeface="Times New Roman" panose="02020603050405020304" pitchFamily="18" charset="0"/>
                    <a:cs typeface="Times New Roman" panose="02020603050405020304" pitchFamily="18" charset="0"/>
                  </a:rPr>
                  <a:t>4</a:t>
                </a:r>
                <a:r>
                  <a:rPr lang="zh-TW" altLang="zh-HK" sz="2000" dirty="0">
                    <a:solidFill>
                      <a:srgbClr val="006600"/>
                    </a:solidFill>
                    <a:effectLst/>
                    <a:uFill>
                      <a:solidFill>
                        <a:srgbClr val="000000"/>
                      </a:solidFill>
                    </a:uFill>
                    <a:latin typeface="Times New Roman" panose="02020603050405020304" pitchFamily="18" charset="0"/>
                    <a:cs typeface="Times New Roman" panose="02020603050405020304" pitchFamily="18" charset="0"/>
                  </a:rPr>
                  <a:t>倍。因此， 在 </a:t>
                </a:r>
                <a14:m>
                  <m:oMath xmlns:m="http://schemas.openxmlformats.org/officeDocument/2006/math">
                    <m:f>
                      <m:fPr>
                        <m:ctrlPr>
                          <a:rPr lang="zh-TW" altLang="zh-HK" sz="2000" i="1">
                            <a:solidFill>
                              <a:srgbClr val="006600"/>
                            </a:solidFill>
                            <a:effectLst/>
                            <a:uFill>
                              <a:solidFill>
                                <a:srgbClr val="000000"/>
                              </a:solidFill>
                            </a:uFill>
                            <a:latin typeface="Cambria Math" panose="02040503050406030204" pitchFamily="18" charset="0"/>
                            <a:cs typeface="Times New Roman" panose="02020603050405020304" pitchFamily="18" charset="0"/>
                          </a:rPr>
                        </m:ctrlPr>
                      </m:fPr>
                      <m:num>
                        <m:r>
                          <a:rPr lang="en-US" altLang="zh-HK" sz="2000" i="1">
                            <a:solidFill>
                              <a:srgbClr val="006600"/>
                            </a:solidFill>
                            <a:effectLst/>
                            <a:uFill>
                              <a:solidFill>
                                <a:srgbClr val="000000"/>
                              </a:solidFill>
                            </a:uFill>
                            <a:latin typeface="Cambria Math" panose="02040503050406030204" pitchFamily="18" charset="0"/>
                            <a:cs typeface="Times New Roman" panose="02020603050405020304" pitchFamily="18" charset="0"/>
                          </a:rPr>
                          <m:t>200</m:t>
                        </m:r>
                      </m:num>
                      <m:den>
                        <m:r>
                          <a:rPr lang="en-US" altLang="zh-HK" sz="2000" i="1">
                            <a:solidFill>
                              <a:srgbClr val="006600"/>
                            </a:solidFill>
                            <a:effectLst/>
                            <a:uFill>
                              <a:solidFill>
                                <a:srgbClr val="000000"/>
                              </a:solidFill>
                            </a:uFill>
                            <a:latin typeface="Cambria Math" panose="02040503050406030204" pitchFamily="18" charset="0"/>
                            <a:cs typeface="Times New Roman" panose="02020603050405020304" pitchFamily="18" charset="0"/>
                          </a:rPr>
                          <m:t>4</m:t>
                        </m:r>
                      </m:den>
                    </m:f>
                  </m:oMath>
                </a14:m>
                <a:r>
                  <a:rPr lang="zh-TW" altLang="en-US" sz="2000" dirty="0" smtClean="0">
                    <a:solidFill>
                      <a:srgbClr val="006600"/>
                    </a:solidFill>
                    <a:uFill>
                      <a:solidFill>
                        <a:srgbClr val="000000"/>
                      </a:solidFill>
                    </a:uFill>
                    <a:latin typeface="Times New Roman" panose="02020603050405020304" pitchFamily="18" charset="0"/>
                    <a:cs typeface="Times New Roman" panose="02020603050405020304" pitchFamily="18" charset="0"/>
                  </a:rPr>
                  <a:t> </a:t>
                </a:r>
                <a:r>
                  <a:rPr lang="en-US" altLang="zh-TW" sz="2000" dirty="0">
                    <a:solidFill>
                      <a:srgbClr val="006600"/>
                    </a:solidFill>
                    <a:uFill>
                      <a:solidFill>
                        <a:srgbClr val="000000"/>
                      </a:solidFill>
                    </a:uFill>
                    <a:latin typeface="Times New Roman" panose="02020603050405020304" pitchFamily="18" charset="0"/>
                    <a:cs typeface="Times New Roman" panose="02020603050405020304" pitchFamily="18" charset="0"/>
                  </a:rPr>
                  <a:t>mL</a:t>
                </a:r>
                <a:r>
                  <a:rPr lang="zh-TW" altLang="en-US" sz="2000" dirty="0" smtClean="0">
                    <a:solidFill>
                      <a:srgbClr val="006600"/>
                    </a:solidFill>
                    <a:uFill>
                      <a:solidFill>
                        <a:srgbClr val="000000"/>
                      </a:solidFill>
                    </a:uFill>
                    <a:latin typeface="Times New Roman" panose="02020603050405020304" pitchFamily="18" charset="0"/>
                    <a:cs typeface="Times New Roman" panose="02020603050405020304" pitchFamily="18" charset="0"/>
                  </a:rPr>
                  <a:t> </a:t>
                </a:r>
                <a:r>
                  <a:rPr lang="en-US" altLang="zh-HK" sz="2000" dirty="0" smtClean="0">
                    <a:solidFill>
                      <a:srgbClr val="006600"/>
                    </a:solidFill>
                    <a:effectLst/>
                    <a:uFill>
                      <a:solidFill>
                        <a:srgbClr val="000000"/>
                      </a:solidFill>
                    </a:uFill>
                    <a:latin typeface="Times New Roman" panose="02020603050405020304" pitchFamily="18" charset="0"/>
                    <a:cs typeface="Times New Roman" panose="02020603050405020304" pitchFamily="18" charset="0"/>
                  </a:rPr>
                  <a:t>= </a:t>
                </a:r>
                <a:r>
                  <a:rPr lang="en-US" altLang="zh-HK" sz="2000" dirty="0">
                    <a:solidFill>
                      <a:srgbClr val="006600"/>
                    </a:solidFill>
                    <a:effectLst/>
                    <a:uFill>
                      <a:solidFill>
                        <a:srgbClr val="000000"/>
                      </a:solidFill>
                    </a:uFill>
                    <a:latin typeface="Times New Roman" panose="02020603050405020304" pitchFamily="18" charset="0"/>
                    <a:cs typeface="Times New Roman" panose="02020603050405020304" pitchFamily="18" charset="0"/>
                  </a:rPr>
                  <a:t>50</a:t>
                </a:r>
                <a:r>
                  <a:rPr lang="zh-TW" altLang="en-US" sz="2000" dirty="0">
                    <a:solidFill>
                      <a:srgbClr val="006600"/>
                    </a:solidFill>
                    <a:effectLst/>
                    <a:uFill>
                      <a:solidFill>
                        <a:srgbClr val="000000"/>
                      </a:solidFill>
                    </a:uFill>
                    <a:latin typeface="Times New Roman" panose="02020603050405020304" pitchFamily="18" charset="0"/>
                    <a:cs typeface="Times New Roman" panose="02020603050405020304" pitchFamily="18" charset="0"/>
                  </a:rPr>
                  <a:t> </a:t>
                </a:r>
                <a:r>
                  <a:rPr lang="en-US" altLang="zh-TW" sz="2000" dirty="0">
                    <a:solidFill>
                      <a:srgbClr val="006600"/>
                    </a:solidFill>
                    <a:uFill>
                      <a:solidFill>
                        <a:srgbClr val="000000"/>
                      </a:solidFill>
                    </a:uFill>
                    <a:latin typeface="Times New Roman" panose="02020603050405020304" pitchFamily="18" charset="0"/>
                    <a:cs typeface="Times New Roman" panose="02020603050405020304" pitchFamily="18" charset="0"/>
                  </a:rPr>
                  <a:t>mL</a:t>
                </a:r>
                <a:r>
                  <a:rPr lang="zh-TW" altLang="zh-HK" sz="2000" dirty="0" smtClean="0">
                    <a:solidFill>
                      <a:srgbClr val="006600"/>
                    </a:solidFill>
                    <a:effectLst/>
                    <a:uFill>
                      <a:solidFill>
                        <a:srgbClr val="000000"/>
                      </a:solidFill>
                    </a:uFill>
                    <a:latin typeface="Times New Roman" panose="02020603050405020304" pitchFamily="18" charset="0"/>
                    <a:cs typeface="Times New Roman" panose="02020603050405020304" pitchFamily="18" charset="0"/>
                  </a:rPr>
                  <a:t>「</a:t>
                </a:r>
                <a:r>
                  <a:rPr lang="en-US" altLang="zh-HK" sz="2000" dirty="0">
                    <a:solidFill>
                      <a:srgbClr val="006600"/>
                    </a:solidFill>
                    <a:effectLst/>
                    <a:uFill>
                      <a:solidFill>
                        <a:srgbClr val="000000"/>
                      </a:solidFill>
                    </a:uFill>
                    <a:latin typeface="Times New Roman" panose="02020603050405020304" pitchFamily="18" charset="0"/>
                    <a:cs typeface="Times New Roman" panose="02020603050405020304" pitchFamily="18" charset="0"/>
                  </a:rPr>
                  <a:t>1:4</a:t>
                </a:r>
                <a:r>
                  <a:rPr lang="zh-TW" altLang="zh-HK" sz="2000" dirty="0">
                    <a:solidFill>
                      <a:srgbClr val="006600"/>
                    </a:solidFill>
                    <a:effectLst/>
                    <a:uFill>
                      <a:solidFill>
                        <a:srgbClr val="000000"/>
                      </a:solidFill>
                    </a:uFill>
                    <a:latin typeface="Times New Roman" panose="02020603050405020304" pitchFamily="18" charset="0"/>
                    <a:cs typeface="Times New Roman" panose="02020603050405020304" pitchFamily="18" charset="0"/>
                  </a:rPr>
                  <a:t>」稀釋漂白水中，即</a:t>
                </a:r>
                <a:r>
                  <a:rPr lang="zh-TW" altLang="zh-HK" sz="2000" dirty="0" smtClean="0">
                    <a:solidFill>
                      <a:srgbClr val="006600"/>
                    </a:solidFill>
                    <a:effectLst/>
                    <a:uFill>
                      <a:solidFill>
                        <a:srgbClr val="000000"/>
                      </a:solidFill>
                    </a:uFill>
                    <a:latin typeface="Times New Roman" panose="02020603050405020304" pitchFamily="18" charset="0"/>
                    <a:cs typeface="Times New Roman" panose="02020603050405020304" pitchFamily="18" charset="0"/>
                  </a:rPr>
                  <a:t>有</a:t>
                </a:r>
                <a:r>
                  <a:rPr lang="en-US" altLang="zh-TW" sz="2000" dirty="0" smtClean="0">
                    <a:solidFill>
                      <a:srgbClr val="006600"/>
                    </a:solidFill>
                    <a:effectLst/>
                    <a:uFill>
                      <a:solidFill>
                        <a:srgbClr val="000000"/>
                      </a:solidFill>
                    </a:uFill>
                    <a:latin typeface="Times New Roman" panose="02020603050405020304" pitchFamily="18" charset="0"/>
                    <a:cs typeface="Times New Roman" panose="02020603050405020304" pitchFamily="18" charset="0"/>
                  </a:rPr>
                  <a:t> </a:t>
                </a:r>
                <a:r>
                  <a:rPr lang="en-US" altLang="zh-HK" sz="2000" dirty="0" smtClean="0">
                    <a:solidFill>
                      <a:srgbClr val="006600"/>
                    </a:solidFill>
                    <a:effectLst/>
                    <a:uFill>
                      <a:solidFill>
                        <a:srgbClr val="000000"/>
                      </a:solidFill>
                    </a:uFill>
                    <a:latin typeface="Times New Roman" panose="02020603050405020304" pitchFamily="18" charset="0"/>
                    <a:cs typeface="Times New Roman" panose="02020603050405020304" pitchFamily="18" charset="0"/>
                  </a:rPr>
                  <a:t>10</a:t>
                </a:r>
                <a:r>
                  <a:rPr lang="zh-TW" altLang="en-US" sz="2000" dirty="0" smtClean="0">
                    <a:solidFill>
                      <a:srgbClr val="006600"/>
                    </a:solidFill>
                    <a:effectLst/>
                    <a:uFill>
                      <a:solidFill>
                        <a:srgbClr val="000000"/>
                      </a:solidFill>
                    </a:uFill>
                    <a:latin typeface="Times New Roman" panose="02020603050405020304" pitchFamily="18" charset="0"/>
                    <a:cs typeface="Times New Roman" panose="02020603050405020304" pitchFamily="18" charset="0"/>
                  </a:rPr>
                  <a:t> </a:t>
                </a:r>
                <a:r>
                  <a:rPr lang="en-US" altLang="zh-TW" sz="2000" dirty="0" smtClean="0">
                    <a:solidFill>
                      <a:srgbClr val="006600"/>
                    </a:solidFill>
                    <a:uFill>
                      <a:solidFill>
                        <a:srgbClr val="000000"/>
                      </a:solidFill>
                    </a:uFill>
                    <a:latin typeface="Times New Roman" panose="02020603050405020304" pitchFamily="18" charset="0"/>
                    <a:cs typeface="Times New Roman" panose="02020603050405020304" pitchFamily="18" charset="0"/>
                  </a:rPr>
                  <a:t>mL </a:t>
                </a:r>
                <a:r>
                  <a:rPr lang="zh-TW" altLang="zh-HK" sz="2000" dirty="0" smtClean="0">
                    <a:solidFill>
                      <a:srgbClr val="006600"/>
                    </a:solidFill>
                    <a:effectLst/>
                    <a:uFill>
                      <a:solidFill>
                        <a:srgbClr val="000000"/>
                      </a:solidFill>
                    </a:uFill>
                    <a:latin typeface="Times New Roman" panose="02020603050405020304" pitchFamily="18" charset="0"/>
                    <a:cs typeface="Times New Roman" panose="02020603050405020304" pitchFamily="18" charset="0"/>
                  </a:rPr>
                  <a:t>漂白</a:t>
                </a:r>
                <a:r>
                  <a:rPr lang="zh-TW" altLang="zh-HK" sz="2000" dirty="0">
                    <a:solidFill>
                      <a:srgbClr val="006600"/>
                    </a:solidFill>
                    <a:effectLst/>
                    <a:uFill>
                      <a:solidFill>
                        <a:srgbClr val="000000"/>
                      </a:solidFill>
                    </a:uFill>
                    <a:latin typeface="Times New Roman" panose="02020603050405020304" pitchFamily="18" charset="0"/>
                    <a:cs typeface="Times New Roman" panose="02020603050405020304" pitchFamily="18" charset="0"/>
                  </a:rPr>
                  <a:t>水的</a:t>
                </a:r>
                <a:r>
                  <a:rPr lang="zh-TW" altLang="zh-HK" sz="2000" dirty="0" smtClean="0">
                    <a:solidFill>
                      <a:srgbClr val="006600"/>
                    </a:solidFill>
                    <a:effectLst/>
                    <a:uFill>
                      <a:solidFill>
                        <a:srgbClr val="000000"/>
                      </a:solidFill>
                    </a:uFill>
                    <a:latin typeface="Times New Roman" panose="02020603050405020304" pitchFamily="18" charset="0"/>
                    <a:cs typeface="Times New Roman" panose="02020603050405020304" pitchFamily="18" charset="0"/>
                  </a:rPr>
                  <a:t>份量</a:t>
                </a:r>
                <a:r>
                  <a:rPr lang="zh-TW" altLang="en-US" sz="2000" dirty="0" smtClean="0">
                    <a:solidFill>
                      <a:srgbClr val="006600"/>
                    </a:solidFill>
                    <a:effectLst/>
                    <a:uFill>
                      <a:solidFill>
                        <a:srgbClr val="000000"/>
                      </a:solidFill>
                    </a:uFill>
                    <a:latin typeface="Times New Roman" panose="02020603050405020304" pitchFamily="18" charset="0"/>
                    <a:cs typeface="Times New Roman" panose="02020603050405020304" pitchFamily="18" charset="0"/>
                  </a:rPr>
                  <a:t>，</a:t>
                </a:r>
                <a:r>
                  <a:rPr lang="zh-TW" altLang="zh-HK" sz="2000" dirty="0" smtClean="0">
                    <a:solidFill>
                      <a:srgbClr val="006600"/>
                    </a:solidFill>
                    <a:effectLst/>
                    <a:uFill>
                      <a:solidFill>
                        <a:srgbClr val="000000"/>
                      </a:solidFill>
                    </a:uFill>
                    <a:latin typeface="Times New Roman" panose="02020603050405020304" pitchFamily="18" charset="0"/>
                    <a:cs typeface="Times New Roman" panose="02020603050405020304" pitchFamily="18" charset="0"/>
                  </a:rPr>
                  <a:t>以此</a:t>
                </a:r>
                <a:r>
                  <a:rPr lang="zh-TW" altLang="zh-HK" sz="2000" dirty="0">
                    <a:solidFill>
                      <a:srgbClr val="006600"/>
                    </a:solidFill>
                    <a:effectLst/>
                    <a:uFill>
                      <a:solidFill>
                        <a:srgbClr val="000000"/>
                      </a:solidFill>
                    </a:uFill>
                    <a:latin typeface="Times New Roman" panose="02020603050405020304" pitchFamily="18" charset="0"/>
                    <a:cs typeface="Times New Roman" panose="02020603050405020304" pitchFamily="18" charset="0"/>
                  </a:rPr>
                  <a:t>加上</a:t>
                </a:r>
                <a:r>
                  <a:rPr lang="zh-TW" altLang="en-US" sz="2000" dirty="0">
                    <a:solidFill>
                      <a:srgbClr val="006600"/>
                    </a:solidFill>
                    <a:effectLst/>
                    <a:uFill>
                      <a:solidFill>
                        <a:srgbClr val="000000"/>
                      </a:solidFill>
                    </a:uFill>
                    <a:latin typeface="Times New Roman" panose="02020603050405020304" pitchFamily="18" charset="0"/>
                    <a:cs typeface="Times New Roman" panose="02020603050405020304" pitchFamily="18" charset="0"/>
                  </a:rPr>
                  <a:t> </a:t>
                </a:r>
                <a:r>
                  <a:rPr lang="en-US" altLang="zh-HK" sz="2000" dirty="0">
                    <a:solidFill>
                      <a:srgbClr val="006600"/>
                    </a:solidFill>
                    <a:effectLst/>
                    <a:uFill>
                      <a:solidFill>
                        <a:srgbClr val="000000"/>
                      </a:solidFill>
                    </a:uFill>
                    <a:latin typeface="Times New Roman" panose="02020603050405020304" pitchFamily="18" charset="0"/>
                    <a:cs typeface="Times New Roman" panose="02020603050405020304" pitchFamily="18" charset="0"/>
                  </a:rPr>
                  <a:t>950</a:t>
                </a:r>
                <a:r>
                  <a:rPr lang="zh-TW" altLang="en-US" sz="2000" dirty="0">
                    <a:solidFill>
                      <a:srgbClr val="006600"/>
                    </a:solidFill>
                    <a:effectLst/>
                    <a:uFill>
                      <a:solidFill>
                        <a:srgbClr val="000000"/>
                      </a:solidFill>
                    </a:uFill>
                    <a:latin typeface="Times New Roman" panose="02020603050405020304" pitchFamily="18" charset="0"/>
                    <a:cs typeface="Times New Roman" panose="02020603050405020304" pitchFamily="18" charset="0"/>
                  </a:rPr>
                  <a:t> </a:t>
                </a:r>
                <a:r>
                  <a:rPr lang="en-US" altLang="zh-TW" sz="2000" dirty="0">
                    <a:solidFill>
                      <a:srgbClr val="006600"/>
                    </a:solidFill>
                    <a:uFill>
                      <a:solidFill>
                        <a:srgbClr val="000000"/>
                      </a:solidFill>
                    </a:uFill>
                    <a:latin typeface="Times New Roman" panose="02020603050405020304" pitchFamily="18" charset="0"/>
                    <a:cs typeface="Times New Roman" panose="02020603050405020304" pitchFamily="18" charset="0"/>
                  </a:rPr>
                  <a:t>mL</a:t>
                </a:r>
                <a:r>
                  <a:rPr lang="zh-TW" altLang="zh-HK" sz="2000" dirty="0" smtClean="0">
                    <a:solidFill>
                      <a:srgbClr val="006600"/>
                    </a:solidFill>
                    <a:effectLst/>
                    <a:uFill>
                      <a:solidFill>
                        <a:srgbClr val="000000"/>
                      </a:solidFill>
                    </a:uFill>
                    <a:latin typeface="Times New Roman" panose="02020603050405020304" pitchFamily="18" charset="0"/>
                    <a:cs typeface="Times New Roman" panose="02020603050405020304" pitchFamily="18" charset="0"/>
                  </a:rPr>
                  <a:t>清水</a:t>
                </a:r>
                <a:r>
                  <a:rPr lang="zh-TW" altLang="zh-HK" sz="2000" dirty="0">
                    <a:solidFill>
                      <a:srgbClr val="006600"/>
                    </a:solidFill>
                    <a:effectLst/>
                    <a:uFill>
                      <a:solidFill>
                        <a:srgbClr val="000000"/>
                      </a:solidFill>
                    </a:uFill>
                    <a:latin typeface="Times New Roman" panose="02020603050405020304" pitchFamily="18" charset="0"/>
                    <a:cs typeface="Times New Roman" panose="02020603050405020304" pitchFamily="18" charset="0"/>
                  </a:rPr>
                  <a:t>，即可</a:t>
                </a:r>
                <a:r>
                  <a:rPr lang="zh-TW" altLang="zh-HK" sz="2000" dirty="0" smtClean="0">
                    <a:solidFill>
                      <a:srgbClr val="006600"/>
                    </a:solidFill>
                    <a:effectLst/>
                    <a:uFill>
                      <a:solidFill>
                        <a:srgbClr val="000000"/>
                      </a:solidFill>
                    </a:uFill>
                    <a:latin typeface="Times New Roman" panose="02020603050405020304" pitchFamily="18" charset="0"/>
                    <a:cs typeface="Times New Roman" panose="02020603050405020304" pitchFamily="18" charset="0"/>
                  </a:rPr>
                  <a:t>得到</a:t>
                </a:r>
                <a:r>
                  <a:rPr lang="en-US" altLang="zh-TW" sz="2000" dirty="0" smtClean="0">
                    <a:solidFill>
                      <a:srgbClr val="006600"/>
                    </a:solidFill>
                    <a:effectLst/>
                    <a:uFill>
                      <a:solidFill>
                        <a:srgbClr val="000000"/>
                      </a:solidFill>
                    </a:uFill>
                    <a:latin typeface="Times New Roman" panose="02020603050405020304" pitchFamily="18" charset="0"/>
                    <a:cs typeface="Times New Roman" panose="02020603050405020304" pitchFamily="18" charset="0"/>
                  </a:rPr>
                  <a:t> </a:t>
                </a:r>
                <a:r>
                  <a:rPr lang="en-US" altLang="zh-HK" sz="2000" dirty="0" smtClean="0">
                    <a:solidFill>
                      <a:srgbClr val="006600"/>
                    </a:solidFill>
                    <a:effectLst/>
                    <a:uFill>
                      <a:solidFill>
                        <a:srgbClr val="000000"/>
                      </a:solidFill>
                    </a:uFill>
                    <a:latin typeface="Times New Roman" panose="02020603050405020304" pitchFamily="18" charset="0"/>
                    <a:cs typeface="Times New Roman" panose="02020603050405020304" pitchFamily="18" charset="0"/>
                  </a:rPr>
                  <a:t>1</a:t>
                </a:r>
                <a:r>
                  <a:rPr lang="zh-TW" altLang="en-US" sz="2000" dirty="0" smtClean="0">
                    <a:solidFill>
                      <a:srgbClr val="006600"/>
                    </a:solidFill>
                    <a:effectLst/>
                    <a:uFill>
                      <a:solidFill>
                        <a:srgbClr val="000000"/>
                      </a:solidFill>
                    </a:uFill>
                    <a:latin typeface="Times New Roman" panose="02020603050405020304" pitchFamily="18" charset="0"/>
                    <a:cs typeface="Times New Roman" panose="02020603050405020304" pitchFamily="18" charset="0"/>
                  </a:rPr>
                  <a:t> </a:t>
                </a:r>
                <a:r>
                  <a:rPr lang="en-US" altLang="zh-TW" sz="2000" dirty="0" smtClean="0">
                    <a:solidFill>
                      <a:srgbClr val="006600"/>
                    </a:solidFill>
                    <a:effectLst/>
                    <a:uFill>
                      <a:solidFill>
                        <a:srgbClr val="000000"/>
                      </a:solidFill>
                    </a:uFill>
                    <a:latin typeface="Times New Roman" panose="02020603050405020304" pitchFamily="18" charset="0"/>
                    <a:cs typeface="Times New Roman" panose="02020603050405020304" pitchFamily="18" charset="0"/>
                  </a:rPr>
                  <a:t>L</a:t>
                </a:r>
                <a:r>
                  <a:rPr lang="zh-TW" altLang="zh-HK" sz="2000" dirty="0" smtClean="0">
                    <a:solidFill>
                      <a:srgbClr val="006600"/>
                    </a:solidFill>
                    <a:effectLst/>
                    <a:uFill>
                      <a:solidFill>
                        <a:srgbClr val="000000"/>
                      </a:solidFill>
                    </a:uFill>
                    <a:latin typeface="Times New Roman" panose="02020603050405020304" pitchFamily="18" charset="0"/>
                    <a:cs typeface="Times New Roman" panose="02020603050405020304" pitchFamily="18" charset="0"/>
                  </a:rPr>
                  <a:t>的</a:t>
                </a:r>
                <a:r>
                  <a:rPr lang="zh-TW" altLang="zh-HK" sz="2000" dirty="0">
                    <a:solidFill>
                      <a:srgbClr val="006600"/>
                    </a:solidFill>
                    <a:effectLst/>
                    <a:uFill>
                      <a:solidFill>
                        <a:srgbClr val="000000"/>
                      </a:solidFill>
                    </a:uFill>
                    <a:latin typeface="Times New Roman" panose="02020603050405020304" pitchFamily="18" charset="0"/>
                    <a:cs typeface="Times New Roman" panose="02020603050405020304" pitchFamily="18" charset="0"/>
                  </a:rPr>
                  <a:t>「</a:t>
                </a:r>
                <a:r>
                  <a:rPr lang="en-US" altLang="zh-HK" sz="2000" dirty="0">
                    <a:solidFill>
                      <a:srgbClr val="006600"/>
                    </a:solidFill>
                    <a:effectLst/>
                    <a:uFill>
                      <a:solidFill>
                        <a:srgbClr val="000000"/>
                      </a:solidFill>
                    </a:uFill>
                    <a:latin typeface="Times New Roman" panose="02020603050405020304" pitchFamily="18" charset="0"/>
                    <a:cs typeface="Times New Roman" panose="02020603050405020304" pitchFamily="18" charset="0"/>
                  </a:rPr>
                  <a:t>1:99 </a:t>
                </a:r>
                <a:r>
                  <a:rPr lang="zh-TW" altLang="zh-HK" sz="2000" dirty="0">
                    <a:solidFill>
                      <a:srgbClr val="006600"/>
                    </a:solidFill>
                    <a:effectLst/>
                    <a:uFill>
                      <a:solidFill>
                        <a:srgbClr val="000000"/>
                      </a:solidFill>
                    </a:uFill>
                    <a:latin typeface="Times New Roman" panose="02020603050405020304" pitchFamily="18" charset="0"/>
                    <a:cs typeface="Times New Roman" panose="02020603050405020304" pitchFamily="18" charset="0"/>
                  </a:rPr>
                  <a:t>」稀釋漂白水</a:t>
                </a:r>
                <a:r>
                  <a:rPr lang="zh-TW" altLang="zh-HK" sz="2000" dirty="0" smtClean="0">
                    <a:solidFill>
                      <a:srgbClr val="006600"/>
                    </a:solidFill>
                    <a:effectLst/>
                    <a:uFill>
                      <a:solidFill>
                        <a:srgbClr val="000000"/>
                      </a:solidFill>
                    </a:uFill>
                    <a:latin typeface="Times New Roman" panose="02020603050405020304" pitchFamily="18" charset="0"/>
                    <a:cs typeface="Times New Roman" panose="02020603050405020304" pitchFamily="18" charset="0"/>
                  </a:rPr>
                  <a:t>。</a:t>
                </a:r>
                <a:r>
                  <a:rPr lang="en-US" altLang="zh-TW" sz="2000" dirty="0" smtClean="0">
                    <a:solidFill>
                      <a:srgbClr val="006600"/>
                    </a:solidFill>
                    <a:effectLst/>
                    <a:uFill>
                      <a:solidFill>
                        <a:srgbClr val="000000"/>
                      </a:solidFill>
                    </a:uFill>
                    <a:latin typeface="Times New Roman" panose="02020603050405020304" pitchFamily="18" charset="0"/>
                    <a:cs typeface="Times New Roman" panose="02020603050405020304" pitchFamily="18" charset="0"/>
                  </a:rPr>
                  <a:t>      </a:t>
                </a:r>
                <a:r>
                  <a:rPr lang="en-US" altLang="zh-TW" sz="2000" i="1" dirty="0" smtClean="0">
                    <a:solidFill>
                      <a:srgbClr val="006600"/>
                    </a:solidFill>
                    <a:effectLst/>
                    <a:uFill>
                      <a:solidFill>
                        <a:srgbClr val="000000"/>
                      </a:solidFill>
                    </a:uFill>
                    <a:latin typeface="Times New Roman" panose="02020603050405020304" pitchFamily="18" charset="0"/>
                    <a:cs typeface="Times New Roman" panose="02020603050405020304" pitchFamily="18" charset="0"/>
                  </a:rPr>
                  <a:t>(</a:t>
                </a:r>
                <a:r>
                  <a:rPr lang="zh-TW" altLang="en-US" sz="2000" i="1" dirty="0" smtClean="0">
                    <a:solidFill>
                      <a:srgbClr val="006600"/>
                    </a:solidFill>
                    <a:effectLst/>
                    <a:uFill>
                      <a:solidFill>
                        <a:srgbClr val="000000"/>
                      </a:solidFill>
                    </a:uFill>
                    <a:latin typeface="Times New Roman" panose="02020603050405020304" pitchFamily="18" charset="0"/>
                    <a:cs typeface="Times New Roman" panose="02020603050405020304" pitchFamily="18" charset="0"/>
                  </a:rPr>
                  <a:t>亦</a:t>
                </a:r>
                <a:r>
                  <a:rPr lang="zh-TW" altLang="zh-HK" sz="2000" i="1" dirty="0" smtClean="0">
                    <a:solidFill>
                      <a:srgbClr val="006600"/>
                    </a:solidFill>
                    <a:effectLst/>
                    <a:uFill>
                      <a:solidFill>
                        <a:srgbClr val="000000"/>
                      </a:solidFill>
                    </a:uFill>
                    <a:latin typeface="Times New Roman" panose="02020603050405020304" pitchFamily="18" charset="0"/>
                    <a:cs typeface="Times New Roman" panose="02020603050405020304" pitchFamily="18" charset="0"/>
                  </a:rPr>
                  <a:t>可</a:t>
                </a:r>
                <a:r>
                  <a:rPr lang="zh-TW" altLang="en-US" sz="2000" i="1" dirty="0" smtClean="0">
                    <a:solidFill>
                      <a:srgbClr val="006600"/>
                    </a:solidFill>
                    <a:effectLst/>
                    <a:uFill>
                      <a:solidFill>
                        <a:srgbClr val="000000"/>
                      </a:solidFill>
                    </a:uFill>
                    <a:latin typeface="Times New Roman" panose="02020603050405020304" pitchFamily="18" charset="0"/>
                    <a:cs typeface="Times New Roman" panose="02020603050405020304" pitchFamily="18" charset="0"/>
                  </a:rPr>
                  <a:t>使用其他</a:t>
                </a:r>
                <a:r>
                  <a:rPr lang="zh-TW" altLang="zh-HK" sz="2000" i="1" dirty="0" smtClean="0">
                    <a:solidFill>
                      <a:srgbClr val="006600"/>
                    </a:solidFill>
                    <a:effectLst/>
                    <a:uFill>
                      <a:solidFill>
                        <a:srgbClr val="000000"/>
                      </a:solidFill>
                    </a:uFill>
                    <a:latin typeface="Times New Roman" panose="02020603050405020304" pitchFamily="18" charset="0"/>
                    <a:cs typeface="Times New Roman" panose="02020603050405020304" pitchFamily="18" charset="0"/>
                  </a:rPr>
                  <a:t>方法</a:t>
                </a:r>
                <a:r>
                  <a:rPr lang="en-US" altLang="zh-HK" sz="2000" i="1" dirty="0" smtClean="0">
                    <a:solidFill>
                      <a:srgbClr val="006600"/>
                    </a:solidFill>
                    <a:effectLst/>
                    <a:uFill>
                      <a:solidFill>
                        <a:srgbClr val="000000"/>
                      </a:solidFill>
                    </a:uFill>
                    <a:latin typeface="Times New Roman" panose="02020603050405020304" pitchFamily="18" charset="0"/>
                    <a:cs typeface="Times New Roman" panose="02020603050405020304" pitchFamily="18" charset="0"/>
                  </a:rPr>
                  <a:t>)</a:t>
                </a:r>
                <a:endParaRPr lang="zh-TW" altLang="zh-HK" sz="2000" i="1" dirty="0">
                  <a:solidFill>
                    <a:srgbClr val="006600"/>
                  </a:solidFill>
                  <a:effectLst/>
                  <a:uFill>
                    <a:solidFill>
                      <a:srgbClr val="000000"/>
                    </a:solidFill>
                  </a:uFill>
                  <a:latin typeface="Times New Roman" panose="02020603050405020304" pitchFamily="18" charset="0"/>
                  <a:cs typeface="Times New Roman" panose="02020603050405020304" pitchFamily="18" charset="0"/>
                </a:endParaRPr>
              </a:p>
            </p:txBody>
          </p:sp>
        </mc:Choice>
        <mc:Fallback xmlns="">
          <p:sp>
            <p:nvSpPr>
              <p:cNvPr id="2" name="矩形 1"/>
              <p:cNvSpPr>
                <a:spLocks noRot="1" noChangeAspect="1" noMove="1" noResize="1" noEditPoints="1" noAdjustHandles="1" noChangeArrowheads="1" noChangeShapeType="1" noTextEdit="1"/>
              </p:cNvSpPr>
              <p:nvPr/>
            </p:nvSpPr>
            <p:spPr>
              <a:xfrm>
                <a:off x="498579" y="1985138"/>
                <a:ext cx="6044656" cy="3530390"/>
              </a:xfrm>
              <a:prstGeom prst="rect">
                <a:avLst/>
              </a:prstGeom>
              <a:blipFill>
                <a:blip r:embed="rId2"/>
                <a:stretch>
                  <a:fillRect r="-807" b="-864"/>
                </a:stretch>
              </a:blipFill>
            </p:spPr>
            <p:txBody>
              <a:bodyPr/>
              <a:lstStyle/>
              <a:p>
                <a:r>
                  <a:rPr lang="zh-HK" altLang="en-US">
                    <a:noFill/>
                  </a:rPr>
                  <a:t> </a:t>
                </a:r>
              </a:p>
            </p:txBody>
          </p:sp>
        </mc:Fallback>
      </mc:AlternateContent>
      <p:sp>
        <p:nvSpPr>
          <p:cNvPr id="11" name="投影片編號版面配置區 2"/>
          <p:cNvSpPr>
            <a:spLocks noGrp="1"/>
          </p:cNvSpPr>
          <p:nvPr>
            <p:ph type="sldNum" sz="quarter" idx="12"/>
          </p:nvPr>
        </p:nvSpPr>
        <p:spPr>
          <a:xfrm>
            <a:off x="8231913" y="6490249"/>
            <a:ext cx="512638" cy="365125"/>
          </a:xfrm>
        </p:spPr>
        <p:txBody>
          <a:bodyPr/>
          <a:lstStyle/>
          <a:p>
            <a:fld id="{D57F1E4F-1CFF-5643-939E-217C01CDF565}" type="slidenum">
              <a:rPr lang="en-US" sz="1200" smtClean="0">
                <a:solidFill>
                  <a:srgbClr val="002060"/>
                </a:solidFill>
              </a:rPr>
              <a:pPr/>
              <a:t>6</a:t>
            </a:fld>
            <a:endParaRPr lang="en-US" sz="1200" dirty="0">
              <a:solidFill>
                <a:srgbClr val="002060"/>
              </a:solidFill>
            </a:endParaRPr>
          </a:p>
        </p:txBody>
      </p:sp>
      <p:grpSp>
        <p:nvGrpSpPr>
          <p:cNvPr id="16" name="群組 15"/>
          <p:cNvGrpSpPr/>
          <p:nvPr/>
        </p:nvGrpSpPr>
        <p:grpSpPr>
          <a:xfrm>
            <a:off x="6803872" y="4140124"/>
            <a:ext cx="2095148" cy="2263037"/>
            <a:chOff x="5998329" y="1249307"/>
            <a:chExt cx="2095148" cy="2263037"/>
          </a:xfrm>
        </p:grpSpPr>
        <p:grpSp>
          <p:nvGrpSpPr>
            <p:cNvPr id="17" name="群組 16"/>
            <p:cNvGrpSpPr/>
            <p:nvPr/>
          </p:nvGrpSpPr>
          <p:grpSpPr>
            <a:xfrm>
              <a:off x="5998329" y="1249307"/>
              <a:ext cx="1047574" cy="2263037"/>
              <a:chOff x="7064871" y="1424939"/>
              <a:chExt cx="1047574" cy="2263037"/>
            </a:xfrm>
          </p:grpSpPr>
          <p:pic>
            <p:nvPicPr>
              <p:cNvPr id="20" name="圖片 19"/>
              <p:cNvPicPr>
                <a:picLocks noChangeAspect="1"/>
              </p:cNvPicPr>
              <p:nvPr/>
            </p:nvPicPr>
            <p:blipFill>
              <a:blip r:embed="rId3"/>
              <a:stretch>
                <a:fillRect/>
              </a:stretch>
            </p:blipFill>
            <p:spPr>
              <a:xfrm>
                <a:off x="7064871" y="1424939"/>
                <a:ext cx="1047574" cy="2263037"/>
              </a:xfrm>
              <a:prstGeom prst="rect">
                <a:avLst/>
              </a:prstGeom>
            </p:spPr>
          </p:pic>
          <p:sp>
            <p:nvSpPr>
              <p:cNvPr id="21" name="Rectangle 34"/>
              <p:cNvSpPr/>
              <p:nvPr/>
            </p:nvSpPr>
            <p:spPr>
              <a:xfrm>
                <a:off x="7136078" y="2285954"/>
                <a:ext cx="920400" cy="1218770"/>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0800000" scaled="1"/>
                <a:tileRect/>
              </a:gradFill>
            </p:spPr>
            <p:txBody>
              <a:bodyPr wrap="square">
                <a:noAutofit/>
              </a:bodyPr>
              <a:lstStyle/>
              <a:p>
                <a:r>
                  <a:rPr lang="zh-TW" altLang="en-US" sz="1400" dirty="0">
                    <a:solidFill>
                      <a:schemeClr val="bg1"/>
                    </a:solidFill>
                    <a:latin typeface="Times New Roman" panose="02020603050405020304" pitchFamily="18" charset="0"/>
                    <a:cs typeface="Times New Roman" panose="02020603050405020304" pitchFamily="18" charset="0"/>
                  </a:rPr>
                  <a:t>漂白水</a:t>
                </a:r>
                <a:endParaRPr lang="en-US" altLang="zh-TW" sz="1400" dirty="0">
                  <a:solidFill>
                    <a:schemeClr val="bg1"/>
                  </a:solidFill>
                  <a:latin typeface="Times New Roman" panose="02020603050405020304" pitchFamily="18" charset="0"/>
                  <a:cs typeface="Times New Roman" panose="02020603050405020304" pitchFamily="18" charset="0"/>
                </a:endParaRPr>
              </a:p>
              <a:p>
                <a:endParaRPr lang="en-US" altLang="zh-TW" sz="1600" dirty="0">
                  <a:solidFill>
                    <a:schemeClr val="bg1"/>
                  </a:solidFill>
                  <a:latin typeface="Times New Roman" panose="02020603050405020304" pitchFamily="18" charset="0"/>
                  <a:cs typeface="Times New Roman" panose="02020603050405020304" pitchFamily="18" charset="0"/>
                </a:endParaRPr>
              </a:p>
              <a:p>
                <a:r>
                  <a:rPr lang="zh-TW" altLang="en-US" sz="1100" dirty="0">
                    <a:solidFill>
                      <a:schemeClr val="bg1"/>
                    </a:solidFill>
                    <a:latin typeface="Times New Roman" panose="02020603050405020304" pitchFamily="18" charset="0"/>
                    <a:cs typeface="Times New Roman" panose="02020603050405020304" pitchFamily="18" charset="0"/>
                  </a:rPr>
                  <a:t>主要成分</a:t>
                </a:r>
                <a:r>
                  <a:rPr lang="en-US" altLang="zh-TW" sz="1100" dirty="0">
                    <a:solidFill>
                      <a:schemeClr val="bg1"/>
                    </a:solidFill>
                    <a:latin typeface="Times New Roman" panose="02020603050405020304" pitchFamily="18" charset="0"/>
                    <a:cs typeface="Times New Roman" panose="02020603050405020304" pitchFamily="18" charset="0"/>
                  </a:rPr>
                  <a:t>:</a:t>
                </a:r>
              </a:p>
              <a:p>
                <a:r>
                  <a:rPr lang="zh-TW" altLang="en-US" sz="1100" dirty="0">
                    <a:solidFill>
                      <a:srgbClr val="FFFF00"/>
                    </a:solidFill>
                    <a:latin typeface="Times New Roman" panose="02020603050405020304" pitchFamily="18" charset="0"/>
                    <a:cs typeface="Times New Roman" panose="02020603050405020304" pitchFamily="18" charset="0"/>
                  </a:rPr>
                  <a:t>次氯酸鈉 </a:t>
                </a:r>
                <a:endParaRPr lang="en-US" altLang="zh-TW" sz="1100" dirty="0">
                  <a:solidFill>
                    <a:srgbClr val="FFFF00"/>
                  </a:solidFill>
                  <a:latin typeface="Times New Roman" panose="02020603050405020304" pitchFamily="18" charset="0"/>
                  <a:cs typeface="Times New Roman" panose="02020603050405020304" pitchFamily="18" charset="0"/>
                </a:endParaRPr>
              </a:p>
              <a:p>
                <a:endParaRPr lang="en-US" altLang="zh-TW" sz="1600" dirty="0">
                  <a:solidFill>
                    <a:schemeClr val="bg1"/>
                  </a:solidFill>
                  <a:latin typeface="Times New Roman" panose="02020603050405020304" pitchFamily="18" charset="0"/>
                  <a:cs typeface="Times New Roman" panose="02020603050405020304" pitchFamily="18" charset="0"/>
                </a:endParaRPr>
              </a:p>
            </p:txBody>
          </p:sp>
        </p:grpSp>
        <p:pic>
          <p:nvPicPr>
            <p:cNvPr id="18" name="圖片 17"/>
            <p:cNvPicPr>
              <a:picLocks noChangeAspect="1"/>
            </p:cNvPicPr>
            <p:nvPr/>
          </p:nvPicPr>
          <p:blipFill>
            <a:blip r:embed="rId3"/>
            <a:stretch>
              <a:fillRect/>
            </a:stretch>
          </p:blipFill>
          <p:spPr>
            <a:xfrm>
              <a:off x="7045903" y="1249307"/>
              <a:ext cx="1047574" cy="2263037"/>
            </a:xfrm>
            <a:prstGeom prst="rect">
              <a:avLst/>
            </a:prstGeom>
          </p:spPr>
        </p:pic>
        <p:sp>
          <p:nvSpPr>
            <p:cNvPr id="19" name="Rectangle 31"/>
            <p:cNvSpPr/>
            <p:nvPr/>
          </p:nvSpPr>
          <p:spPr>
            <a:xfrm>
              <a:off x="7114815" y="2117524"/>
              <a:ext cx="909750" cy="1218770"/>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0800000" scaled="1"/>
              <a:tileRect/>
            </a:gradFill>
          </p:spPr>
          <p:txBody>
            <a:bodyPr wrap="square">
              <a:noAutofit/>
            </a:bodyPr>
            <a:lstStyle/>
            <a:p>
              <a:r>
                <a:rPr lang="en-US" sz="1200" dirty="0" smtClean="0">
                  <a:solidFill>
                    <a:schemeClr val="bg1"/>
                  </a:solidFill>
                  <a:latin typeface="Times New Roman" panose="02020603050405020304" pitchFamily="18" charset="0"/>
                  <a:cs typeface="Times New Roman" panose="02020603050405020304" pitchFamily="18" charset="0"/>
                </a:rPr>
                <a:t>Bleach</a:t>
              </a:r>
              <a:endParaRPr lang="en-US" sz="1200" dirty="0">
                <a:solidFill>
                  <a:schemeClr val="bg1"/>
                </a:solidFill>
                <a:latin typeface="Times New Roman" panose="02020603050405020304" pitchFamily="18" charset="0"/>
                <a:cs typeface="Times New Roman" panose="02020603050405020304" pitchFamily="18" charset="0"/>
              </a:endParaRPr>
            </a:p>
            <a:p>
              <a:endParaRPr lang="en-US" sz="1000" dirty="0">
                <a:solidFill>
                  <a:schemeClr val="bg1"/>
                </a:solidFill>
                <a:latin typeface="Times New Roman" panose="02020603050405020304" pitchFamily="18" charset="0"/>
                <a:cs typeface="Times New Roman" panose="02020603050405020304" pitchFamily="18" charset="0"/>
              </a:endParaRPr>
            </a:p>
            <a:p>
              <a:r>
                <a:rPr lang="en-US" sz="900" dirty="0" smtClean="0">
                  <a:solidFill>
                    <a:schemeClr val="bg1"/>
                  </a:solidFill>
                  <a:latin typeface="Times New Roman" panose="02020603050405020304" pitchFamily="18" charset="0"/>
                  <a:cs typeface="Times New Roman" panose="02020603050405020304" pitchFamily="18" charset="0"/>
                </a:rPr>
                <a:t>Active </a:t>
              </a:r>
              <a:r>
                <a:rPr lang="en-US" sz="900" dirty="0">
                  <a:solidFill>
                    <a:schemeClr val="bg1"/>
                  </a:solidFill>
                  <a:latin typeface="Times New Roman" panose="02020603050405020304" pitchFamily="18" charset="0"/>
                  <a:cs typeface="Times New Roman" panose="02020603050405020304" pitchFamily="18" charset="0"/>
                </a:rPr>
                <a:t>ingredient:</a:t>
              </a:r>
            </a:p>
            <a:p>
              <a:r>
                <a:rPr lang="en-US" sz="900" dirty="0">
                  <a:solidFill>
                    <a:srgbClr val="FFFF00"/>
                  </a:solidFill>
                  <a:latin typeface="Times New Roman" panose="02020603050405020304" pitchFamily="18" charset="0"/>
                  <a:cs typeface="Times New Roman" panose="02020603050405020304" pitchFamily="18" charset="0"/>
                </a:rPr>
                <a:t>Sodium </a:t>
              </a:r>
              <a:r>
                <a:rPr lang="en-US" sz="900" dirty="0" smtClean="0">
                  <a:solidFill>
                    <a:srgbClr val="FFFF00"/>
                  </a:solidFill>
                  <a:latin typeface="Times New Roman" panose="02020603050405020304" pitchFamily="18" charset="0"/>
                  <a:cs typeface="Times New Roman" panose="02020603050405020304" pitchFamily="18" charset="0"/>
                </a:rPr>
                <a:t>hypochlorite</a:t>
              </a:r>
            </a:p>
            <a:p>
              <a:endParaRPr lang="en-US" sz="900" dirty="0">
                <a:solidFill>
                  <a:schemeClr val="bg1"/>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2407268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98778" y="3939793"/>
            <a:ext cx="5742909" cy="1387559"/>
          </a:xfrm>
          <a:prstGeom prst="rect">
            <a:avLst/>
          </a:prstGeom>
        </p:spPr>
        <p:txBody>
          <a:bodyPr wrap="square">
            <a:spAutoFit/>
          </a:bodyPr>
          <a:lstStyle/>
          <a:p>
            <a:pPr algn="just" fontAlgn="base">
              <a:spcAft>
                <a:spcPts val="450"/>
              </a:spcAft>
              <a:buClr>
                <a:srgbClr val="000000"/>
              </a:buClr>
            </a:pPr>
            <a:r>
              <a:rPr lang="zh-TW" altLang="en-US" sz="2000" b="1" kern="0" dirty="0">
                <a:solidFill>
                  <a:srgbClr val="0070C0"/>
                </a:solidFill>
                <a:uFill>
                  <a:solidFill>
                    <a:srgbClr val="000000"/>
                  </a:solidFill>
                </a:uFill>
                <a:latin typeface="Times New Roman" panose="02020603050405020304" pitchFamily="18" charset="0"/>
                <a:cs typeface="Times New Roman" panose="02020603050405020304" pitchFamily="18" charset="0"/>
              </a:rPr>
              <a:t>注意</a:t>
            </a:r>
            <a:r>
              <a:rPr lang="en-US" altLang="zh-TW" sz="2000" b="1" kern="0" dirty="0">
                <a:solidFill>
                  <a:srgbClr val="0070C0"/>
                </a:solidFill>
                <a:uFill>
                  <a:solidFill>
                    <a:srgbClr val="000000"/>
                  </a:solidFill>
                </a:uFill>
                <a:latin typeface="Times New Roman" panose="02020603050405020304" pitchFamily="18" charset="0"/>
                <a:cs typeface="Times New Roman" panose="02020603050405020304" pitchFamily="18" charset="0"/>
              </a:rPr>
              <a:t>︰</a:t>
            </a:r>
          </a:p>
          <a:p>
            <a:pPr algn="just" fontAlgn="base">
              <a:spcAft>
                <a:spcPts val="450"/>
              </a:spcAft>
              <a:buClr>
                <a:srgbClr val="000000"/>
              </a:buClr>
            </a:pPr>
            <a:r>
              <a:rPr lang="zh-TW" altLang="en-US" sz="2000" kern="0" dirty="0">
                <a:solidFill>
                  <a:srgbClr val="0070C0"/>
                </a:solidFill>
                <a:uFill>
                  <a:solidFill>
                    <a:srgbClr val="000000"/>
                  </a:solidFill>
                </a:uFill>
                <a:latin typeface="Times New Roman" panose="02020603050405020304" pitchFamily="18" charset="0"/>
                <a:cs typeface="Times New Roman" panose="02020603050405020304" pitchFamily="18" charset="0"/>
              </a:rPr>
              <a:t>漂白水的稀釋比實際上是基於當漂白</a:t>
            </a:r>
            <a:r>
              <a:rPr lang="zh-TW" altLang="en-US" sz="2000" kern="0" dirty="0" smtClean="0">
                <a:solidFill>
                  <a:srgbClr val="0070C0"/>
                </a:solidFill>
                <a:uFill>
                  <a:solidFill>
                    <a:srgbClr val="000000"/>
                  </a:solidFill>
                </a:uFill>
                <a:latin typeface="Times New Roman" panose="02020603050405020304" pitchFamily="18" charset="0"/>
                <a:cs typeface="Times New Roman" panose="02020603050405020304" pitchFamily="18" charset="0"/>
              </a:rPr>
              <a:t>水的</a:t>
            </a:r>
            <a:r>
              <a:rPr lang="zh-TW" altLang="en-US" sz="2000" b="1" kern="0" dirty="0">
                <a:solidFill>
                  <a:srgbClr val="0070C0"/>
                </a:solidFill>
                <a:uFill>
                  <a:solidFill>
                    <a:srgbClr val="000000"/>
                  </a:solidFill>
                </a:uFill>
                <a:latin typeface="Times New Roman" panose="02020603050405020304" pitchFamily="18" charset="0"/>
                <a:cs typeface="Times New Roman" panose="02020603050405020304" pitchFamily="18" charset="0"/>
              </a:rPr>
              <a:t>次氯酸鈉濃度為 </a:t>
            </a:r>
            <a:r>
              <a:rPr lang="en-US" altLang="zh-TW" sz="2000" b="1" kern="0" dirty="0">
                <a:solidFill>
                  <a:srgbClr val="0070C0"/>
                </a:solidFill>
                <a:uFill>
                  <a:solidFill>
                    <a:srgbClr val="000000"/>
                  </a:solidFill>
                </a:uFill>
                <a:latin typeface="Times New Roman" panose="02020603050405020304" pitchFamily="18" charset="0"/>
                <a:cs typeface="Times New Roman" panose="02020603050405020304" pitchFamily="18" charset="0"/>
              </a:rPr>
              <a:t>5.25</a:t>
            </a:r>
            <a:r>
              <a:rPr lang="en-US" altLang="zh-TW" sz="2000" b="1" kern="0" dirty="0" smtClean="0">
                <a:solidFill>
                  <a:srgbClr val="0070C0"/>
                </a:solidFill>
                <a:uFill>
                  <a:solidFill>
                    <a:srgbClr val="000000"/>
                  </a:solidFill>
                </a:uFill>
                <a:latin typeface="Times New Roman" panose="02020603050405020304" pitchFamily="18" charset="0"/>
                <a:cs typeface="Times New Roman" panose="02020603050405020304" pitchFamily="18" charset="0"/>
              </a:rPr>
              <a:t>% </a:t>
            </a:r>
            <a:r>
              <a:rPr lang="zh-TW" altLang="en-US" sz="2000" kern="0" dirty="0" smtClean="0">
                <a:solidFill>
                  <a:srgbClr val="0070C0"/>
                </a:solidFill>
                <a:uFill>
                  <a:solidFill>
                    <a:srgbClr val="000000"/>
                  </a:solidFill>
                </a:uFill>
                <a:latin typeface="Times New Roman" panose="02020603050405020304" pitchFamily="18" charset="0"/>
                <a:cs typeface="Times New Roman" panose="02020603050405020304" pitchFamily="18" charset="0"/>
              </a:rPr>
              <a:t>來</a:t>
            </a:r>
            <a:r>
              <a:rPr lang="zh-TW" altLang="en-US" sz="2000" kern="0" dirty="0">
                <a:solidFill>
                  <a:srgbClr val="0070C0"/>
                </a:solidFill>
                <a:uFill>
                  <a:solidFill>
                    <a:srgbClr val="000000"/>
                  </a:solidFill>
                </a:uFill>
                <a:latin typeface="Times New Roman" panose="02020603050405020304" pitchFamily="18" charset="0"/>
                <a:cs typeface="Times New Roman" panose="02020603050405020304" pitchFamily="18" charset="0"/>
              </a:rPr>
              <a:t>釐定，因此當漂白</a:t>
            </a:r>
            <a:r>
              <a:rPr lang="zh-TW" altLang="en-US" sz="2000" kern="0" dirty="0" smtClean="0">
                <a:solidFill>
                  <a:srgbClr val="0070C0"/>
                </a:solidFill>
                <a:uFill>
                  <a:solidFill>
                    <a:srgbClr val="000000"/>
                  </a:solidFill>
                </a:uFill>
                <a:latin typeface="Times New Roman" panose="02020603050405020304" pitchFamily="18" charset="0"/>
                <a:cs typeface="Times New Roman" panose="02020603050405020304" pitchFamily="18" charset="0"/>
              </a:rPr>
              <a:t>水的</a:t>
            </a:r>
            <a:r>
              <a:rPr lang="zh-TW" altLang="en-US" sz="2000" kern="0" dirty="0">
                <a:solidFill>
                  <a:srgbClr val="0070C0"/>
                </a:solidFill>
                <a:uFill>
                  <a:solidFill>
                    <a:srgbClr val="000000"/>
                  </a:solidFill>
                </a:uFill>
                <a:latin typeface="Times New Roman" panose="02020603050405020304" pitchFamily="18" charset="0"/>
                <a:cs typeface="Times New Roman" panose="02020603050405020304" pitchFamily="18" charset="0"/>
              </a:rPr>
              <a:t>次氯酸鈉濃度並非 </a:t>
            </a:r>
            <a:r>
              <a:rPr lang="en-US" altLang="zh-TW" sz="2000" kern="0" dirty="0">
                <a:solidFill>
                  <a:srgbClr val="0070C0"/>
                </a:solidFill>
                <a:uFill>
                  <a:solidFill>
                    <a:srgbClr val="000000"/>
                  </a:solidFill>
                </a:uFill>
                <a:latin typeface="Times New Roman" panose="02020603050405020304" pitchFamily="18" charset="0"/>
                <a:cs typeface="Times New Roman" panose="02020603050405020304" pitchFamily="18" charset="0"/>
              </a:rPr>
              <a:t>5.25% </a:t>
            </a:r>
            <a:r>
              <a:rPr lang="zh-TW" altLang="en-US" sz="2000" kern="0" dirty="0">
                <a:solidFill>
                  <a:srgbClr val="0070C0"/>
                </a:solidFill>
                <a:uFill>
                  <a:solidFill>
                    <a:srgbClr val="000000"/>
                  </a:solidFill>
                </a:uFill>
                <a:latin typeface="Times New Roman" panose="02020603050405020304" pitchFamily="18" charset="0"/>
                <a:cs typeface="Times New Roman" panose="02020603050405020304" pitchFamily="18" charset="0"/>
              </a:rPr>
              <a:t>時</a:t>
            </a:r>
            <a:r>
              <a:rPr lang="zh-TW" altLang="en-US" sz="2000" kern="0" dirty="0" smtClean="0">
                <a:solidFill>
                  <a:srgbClr val="0070C0"/>
                </a:solidFill>
                <a:uFill>
                  <a:solidFill>
                    <a:srgbClr val="000000"/>
                  </a:solidFill>
                </a:uFill>
                <a:latin typeface="Times New Roman" panose="02020603050405020304" pitchFamily="18" charset="0"/>
                <a:cs typeface="Times New Roman" panose="02020603050405020304" pitchFamily="18" charset="0"/>
              </a:rPr>
              <a:t>，須</a:t>
            </a:r>
            <a:r>
              <a:rPr lang="zh-HK" altLang="en-US" sz="2000" kern="0" dirty="0">
                <a:solidFill>
                  <a:srgbClr val="0070C0"/>
                </a:solidFill>
                <a:uFill>
                  <a:solidFill>
                    <a:srgbClr val="000000"/>
                  </a:solidFill>
                </a:uFill>
                <a:latin typeface="Times New Roman" panose="02020603050405020304" pitchFamily="18" charset="0"/>
                <a:cs typeface="Times New Roman" panose="02020603050405020304" pitchFamily="18" charset="0"/>
              </a:rPr>
              <a:t>調</a:t>
            </a:r>
            <a:r>
              <a:rPr lang="zh-TW" altLang="en-US" sz="2000" kern="0" dirty="0">
                <a:solidFill>
                  <a:srgbClr val="0070C0"/>
                </a:solidFill>
                <a:uFill>
                  <a:solidFill>
                    <a:srgbClr val="000000"/>
                  </a:solidFill>
                </a:uFill>
                <a:latin typeface="Times New Roman" panose="02020603050405020304" pitchFamily="18" charset="0"/>
                <a:cs typeface="Times New Roman" panose="02020603050405020304" pitchFamily="18" charset="0"/>
              </a:rPr>
              <a:t>整稀釋</a:t>
            </a:r>
            <a:r>
              <a:rPr lang="zh-TW" altLang="en-US" sz="2000" kern="0" dirty="0" smtClean="0">
                <a:solidFill>
                  <a:srgbClr val="0070C0"/>
                </a:solidFill>
                <a:uFill>
                  <a:solidFill>
                    <a:srgbClr val="000000"/>
                  </a:solidFill>
                </a:uFill>
                <a:latin typeface="Times New Roman" panose="02020603050405020304" pitchFamily="18" charset="0"/>
                <a:cs typeface="Times New Roman" panose="02020603050405020304" pitchFamily="18" charset="0"/>
              </a:rPr>
              <a:t>比。</a:t>
            </a:r>
            <a:endParaRPr lang="en-US" altLang="zh-TW" sz="2000" kern="0" dirty="0">
              <a:solidFill>
                <a:srgbClr val="0070C0"/>
              </a:solidFill>
              <a:uFill>
                <a:solidFill>
                  <a:srgbClr val="000000"/>
                </a:solidFill>
              </a:uFill>
              <a:latin typeface="Times New Roman" panose="02020603050405020304" pitchFamily="18" charset="0"/>
              <a:cs typeface="Times New Roman" panose="02020603050405020304" pitchFamily="18" charset="0"/>
            </a:endParaRPr>
          </a:p>
        </p:txBody>
      </p:sp>
      <p:sp>
        <p:nvSpPr>
          <p:cNvPr id="27" name="Rectangle 1"/>
          <p:cNvSpPr/>
          <p:nvPr/>
        </p:nvSpPr>
        <p:spPr>
          <a:xfrm>
            <a:off x="598778" y="2317783"/>
            <a:ext cx="5128327" cy="1015663"/>
          </a:xfrm>
          <a:prstGeom prst="rect">
            <a:avLst/>
          </a:prstGeom>
        </p:spPr>
        <p:txBody>
          <a:bodyPr wrap="none">
            <a:spAutoFit/>
          </a:bodyPr>
          <a:lstStyle/>
          <a:p>
            <a:r>
              <a:rPr lang="zh-TW" altLang="en-US" sz="2000" kern="0" dirty="0">
                <a:uFill>
                  <a:solidFill>
                    <a:srgbClr val="000000"/>
                  </a:solidFill>
                </a:uFill>
                <a:latin typeface="Times New Roman" panose="02020603050405020304" pitchFamily="18" charset="0"/>
                <a:cs typeface="Times New Roman" panose="02020603050405020304" pitchFamily="18" charset="0"/>
              </a:rPr>
              <a:t>兩者是漂白水的</a:t>
            </a:r>
            <a:r>
              <a:rPr lang="zh-TW" altLang="en-US" sz="2000" b="1" kern="0" dirty="0">
                <a:uFill>
                  <a:solidFill>
                    <a:srgbClr val="000000"/>
                  </a:solidFill>
                </a:uFill>
                <a:latin typeface="Times New Roman" panose="02020603050405020304" pitchFamily="18" charset="0"/>
                <a:cs typeface="Times New Roman" panose="02020603050405020304" pitchFamily="18" charset="0"/>
              </a:rPr>
              <a:t>稀釋比</a:t>
            </a:r>
            <a:r>
              <a:rPr lang="zh-TW" altLang="en-US" sz="2000" kern="0" dirty="0">
                <a:uFill>
                  <a:solidFill>
                    <a:srgbClr val="000000"/>
                  </a:solidFill>
                </a:uFill>
                <a:latin typeface="Times New Roman" panose="02020603050405020304" pitchFamily="18" charset="0"/>
                <a:cs typeface="Times New Roman" panose="02020603050405020304" pitchFamily="18" charset="0"/>
              </a:rPr>
              <a:t>：</a:t>
            </a:r>
            <a:endParaRPr lang="en-US" altLang="zh-TW" sz="2000" kern="0" dirty="0">
              <a:uFill>
                <a:solidFill>
                  <a:srgbClr val="000000"/>
                </a:solidFill>
              </a:uFill>
              <a:latin typeface="Times New Roman" panose="02020603050405020304" pitchFamily="18" charset="0"/>
              <a:cs typeface="Times New Roman" panose="02020603050405020304" pitchFamily="18" charset="0"/>
            </a:endParaRPr>
          </a:p>
          <a:p>
            <a:r>
              <a:rPr lang="zh-TW" altLang="en-US" sz="2000" kern="0" dirty="0">
                <a:uFill>
                  <a:solidFill>
                    <a:srgbClr val="000000"/>
                  </a:solidFill>
                </a:uFill>
                <a:latin typeface="Times New Roman" panose="02020603050405020304" pitchFamily="18" charset="0"/>
                <a:cs typeface="Times New Roman" panose="02020603050405020304" pitchFamily="18" charset="0"/>
              </a:rPr>
              <a:t>「</a:t>
            </a:r>
            <a:r>
              <a:rPr lang="en-US" altLang="zh-TW" sz="2000" kern="0" dirty="0">
                <a:uFill>
                  <a:solidFill>
                    <a:srgbClr val="000000"/>
                  </a:solidFill>
                </a:uFill>
                <a:latin typeface="Times New Roman" panose="02020603050405020304" pitchFamily="18" charset="0"/>
                <a:cs typeface="Times New Roman" panose="02020603050405020304" pitchFamily="18" charset="0"/>
              </a:rPr>
              <a:t>1:99</a:t>
            </a:r>
            <a:r>
              <a:rPr lang="zh-TW" altLang="en-US" sz="2000" kern="0" dirty="0">
                <a:uFill>
                  <a:solidFill>
                    <a:srgbClr val="000000"/>
                  </a:solidFill>
                </a:uFill>
                <a:latin typeface="Times New Roman" panose="02020603050405020304" pitchFamily="18" charset="0"/>
                <a:cs typeface="Times New Roman" panose="02020603050405020304" pitchFamily="18" charset="0"/>
              </a:rPr>
              <a:t>」即把 </a:t>
            </a:r>
            <a:r>
              <a:rPr lang="en-US" altLang="zh-TW" sz="2000" kern="0" dirty="0">
                <a:uFill>
                  <a:solidFill>
                    <a:srgbClr val="000000"/>
                  </a:solidFill>
                </a:uFill>
                <a:latin typeface="Times New Roman" panose="02020603050405020304" pitchFamily="18" charset="0"/>
                <a:cs typeface="Times New Roman" panose="02020603050405020304" pitchFamily="18" charset="0"/>
              </a:rPr>
              <a:t>1</a:t>
            </a:r>
            <a:r>
              <a:rPr lang="zh-TW" altLang="en-US" sz="2000" kern="0" dirty="0">
                <a:uFill>
                  <a:solidFill>
                    <a:srgbClr val="000000"/>
                  </a:solidFill>
                </a:uFill>
                <a:latin typeface="Times New Roman" panose="02020603050405020304" pitchFamily="18" charset="0"/>
                <a:cs typeface="Times New Roman" panose="02020603050405020304" pitchFamily="18" charset="0"/>
              </a:rPr>
              <a:t> 份漂白水與 </a:t>
            </a:r>
            <a:r>
              <a:rPr lang="en-US" altLang="zh-TW" sz="2000" kern="0" dirty="0">
                <a:uFill>
                  <a:solidFill>
                    <a:srgbClr val="000000"/>
                  </a:solidFill>
                </a:uFill>
                <a:latin typeface="Times New Roman" panose="02020603050405020304" pitchFamily="18" charset="0"/>
                <a:cs typeface="Times New Roman" panose="02020603050405020304" pitchFamily="18" charset="0"/>
              </a:rPr>
              <a:t>99</a:t>
            </a:r>
            <a:r>
              <a:rPr lang="zh-TW" altLang="en-US" sz="2000" kern="0" dirty="0">
                <a:uFill>
                  <a:solidFill>
                    <a:srgbClr val="000000"/>
                  </a:solidFill>
                </a:uFill>
                <a:latin typeface="Times New Roman" panose="02020603050405020304" pitchFamily="18" charset="0"/>
                <a:cs typeface="Times New Roman" panose="02020603050405020304" pitchFamily="18" charset="0"/>
              </a:rPr>
              <a:t> 份清水混和，</a:t>
            </a:r>
          </a:p>
          <a:p>
            <a:r>
              <a:rPr lang="zh-TW" altLang="en-US" sz="2000" kern="0" dirty="0">
                <a:uFill>
                  <a:solidFill>
                    <a:srgbClr val="000000"/>
                  </a:solidFill>
                </a:uFill>
                <a:latin typeface="Times New Roman" panose="02020603050405020304" pitchFamily="18" charset="0"/>
                <a:cs typeface="Times New Roman" panose="02020603050405020304" pitchFamily="18" charset="0"/>
              </a:rPr>
              <a:t>「</a:t>
            </a:r>
            <a:r>
              <a:rPr lang="en-US" altLang="zh-TW" sz="2000" kern="0" dirty="0">
                <a:uFill>
                  <a:solidFill>
                    <a:srgbClr val="000000"/>
                  </a:solidFill>
                </a:uFill>
                <a:latin typeface="Times New Roman" panose="02020603050405020304" pitchFamily="18" charset="0"/>
                <a:cs typeface="Times New Roman" panose="02020603050405020304" pitchFamily="18" charset="0"/>
              </a:rPr>
              <a:t>1:49</a:t>
            </a:r>
            <a:r>
              <a:rPr lang="zh-TW" altLang="en-US" sz="2000" kern="0" dirty="0">
                <a:uFill>
                  <a:solidFill>
                    <a:srgbClr val="000000"/>
                  </a:solidFill>
                </a:uFill>
                <a:latin typeface="Times New Roman" panose="02020603050405020304" pitchFamily="18" charset="0"/>
                <a:cs typeface="Times New Roman" panose="02020603050405020304" pitchFamily="18" charset="0"/>
              </a:rPr>
              <a:t>」即把 </a:t>
            </a:r>
            <a:r>
              <a:rPr lang="en-US" altLang="zh-TW" sz="2000" kern="0" dirty="0">
                <a:uFill>
                  <a:solidFill>
                    <a:srgbClr val="000000"/>
                  </a:solidFill>
                </a:uFill>
                <a:latin typeface="Times New Roman" panose="02020603050405020304" pitchFamily="18" charset="0"/>
                <a:cs typeface="Times New Roman" panose="02020603050405020304" pitchFamily="18" charset="0"/>
              </a:rPr>
              <a:t>1</a:t>
            </a:r>
            <a:r>
              <a:rPr lang="zh-TW" altLang="en-US" sz="2000" kern="0" dirty="0">
                <a:uFill>
                  <a:solidFill>
                    <a:srgbClr val="000000"/>
                  </a:solidFill>
                </a:uFill>
                <a:latin typeface="Times New Roman" panose="02020603050405020304" pitchFamily="18" charset="0"/>
                <a:cs typeface="Times New Roman" panose="02020603050405020304" pitchFamily="18" charset="0"/>
              </a:rPr>
              <a:t> 份漂白水與 </a:t>
            </a:r>
            <a:r>
              <a:rPr lang="en-US" altLang="zh-TW" sz="2000" kern="0" dirty="0">
                <a:uFill>
                  <a:solidFill>
                    <a:srgbClr val="000000"/>
                  </a:solidFill>
                </a:uFill>
                <a:latin typeface="Times New Roman" panose="02020603050405020304" pitchFamily="18" charset="0"/>
                <a:cs typeface="Times New Roman" panose="02020603050405020304" pitchFamily="18" charset="0"/>
              </a:rPr>
              <a:t>49</a:t>
            </a:r>
            <a:r>
              <a:rPr lang="zh-TW" altLang="en-US" sz="2000" kern="0" dirty="0">
                <a:uFill>
                  <a:solidFill>
                    <a:srgbClr val="000000"/>
                  </a:solidFill>
                </a:uFill>
                <a:latin typeface="Times New Roman" panose="02020603050405020304" pitchFamily="18" charset="0"/>
                <a:cs typeface="Times New Roman" panose="02020603050405020304" pitchFamily="18" charset="0"/>
              </a:rPr>
              <a:t> 份清水混和。</a:t>
            </a:r>
            <a:endParaRPr lang="en-HK" sz="2000" kern="0" dirty="0">
              <a:uFill>
                <a:solidFill>
                  <a:srgbClr val="000000"/>
                </a:solidFill>
              </a:uFill>
              <a:latin typeface="Times New Roman" panose="02020603050405020304" pitchFamily="18" charset="0"/>
              <a:cs typeface="Times New Roman" panose="02020603050405020304" pitchFamily="18" charset="0"/>
            </a:endParaRPr>
          </a:p>
        </p:txBody>
      </p:sp>
      <p:grpSp>
        <p:nvGrpSpPr>
          <p:cNvPr id="28" name="Group 7"/>
          <p:cNvGrpSpPr/>
          <p:nvPr/>
        </p:nvGrpSpPr>
        <p:grpSpPr>
          <a:xfrm>
            <a:off x="245687" y="121981"/>
            <a:ext cx="6282112" cy="1935418"/>
            <a:chOff x="-599820" y="185249"/>
            <a:chExt cx="8376150" cy="2580555"/>
          </a:xfrm>
        </p:grpSpPr>
        <p:sp>
          <p:nvSpPr>
            <p:cNvPr id="29" name="Oval Callout 10"/>
            <p:cNvSpPr/>
            <p:nvPr/>
          </p:nvSpPr>
          <p:spPr>
            <a:xfrm>
              <a:off x="291797" y="240338"/>
              <a:ext cx="7484533" cy="2525466"/>
            </a:xfrm>
            <a:prstGeom prst="wedgeEllipseCallout">
              <a:avLst>
                <a:gd name="adj1" fmla="val 35606"/>
                <a:gd name="adj2" fmla="val -17645"/>
              </a:avLst>
            </a:prstGeom>
            <a:gradFill>
              <a:gsLst>
                <a:gs pos="0">
                  <a:schemeClr val="accent1">
                    <a:lumMod val="5000"/>
                    <a:lumOff val="95000"/>
                  </a:schemeClr>
                </a:gs>
                <a:gs pos="100000">
                  <a:schemeClr val="accent1">
                    <a:lumMod val="45000"/>
                    <a:lumOff val="55000"/>
                  </a:schemeClr>
                </a:gs>
                <a:gs pos="83000">
                  <a:schemeClr val="accent1">
                    <a:lumMod val="45000"/>
                    <a:lumOff val="55000"/>
                  </a:schemeClr>
                </a:gs>
                <a:gs pos="68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HK" altLang="zh-TW" sz="2200" dirty="0">
                <a:solidFill>
                  <a:schemeClr val="tx1"/>
                </a:solidFill>
                <a:latin typeface="Times New Roman" panose="02020603050405020304" pitchFamily="18" charset="0"/>
                <a:cs typeface="Times New Roman" panose="02020603050405020304" pitchFamily="18" charset="0"/>
              </a:endParaRPr>
            </a:p>
            <a:p>
              <a:r>
                <a:rPr lang="zh-TW" altLang="en-US" sz="2200" dirty="0">
                  <a:solidFill>
                    <a:srgbClr val="000000"/>
                  </a:solidFill>
                  <a:latin typeface="Times New Roman" panose="02020603050405020304" pitchFamily="18" charset="0"/>
                  <a:cs typeface="Times New Roman" panose="02020603050405020304" pitchFamily="18" charset="0"/>
                </a:rPr>
                <a:t>使用漂白水時須稀釋</a:t>
              </a:r>
              <a:r>
                <a:rPr lang="zh-TW" altLang="en-US" sz="2200" dirty="0">
                  <a:solidFill>
                    <a:schemeClr val="tx1"/>
                  </a:solidFill>
                  <a:latin typeface="Times New Roman" panose="02020603050405020304" pitchFamily="18" charset="0"/>
                  <a:cs typeface="Times New Roman" panose="02020603050405020304" pitchFamily="18" charset="0"/>
                </a:rPr>
                <a:t>至</a:t>
              </a:r>
              <a:r>
                <a:rPr lang="zh-TW" altLang="en-US" sz="2200" dirty="0">
                  <a:solidFill>
                    <a:srgbClr val="000000"/>
                  </a:solidFill>
                  <a:latin typeface="Times New Roman" panose="02020603050405020304" pitchFamily="18" charset="0"/>
                  <a:cs typeface="Times New Roman" panose="02020603050405020304" pitchFamily="18" charset="0"/>
                </a:rPr>
                <a:t>「</a:t>
              </a:r>
              <a:r>
                <a:rPr lang="en-US" altLang="zh-TW" sz="2200" dirty="0">
                  <a:solidFill>
                    <a:srgbClr val="000000"/>
                  </a:solidFill>
                  <a:latin typeface="Times New Roman" panose="02020603050405020304" pitchFamily="18" charset="0"/>
                  <a:cs typeface="Times New Roman" panose="02020603050405020304" pitchFamily="18" charset="0"/>
                </a:rPr>
                <a:t>1:99 </a:t>
              </a:r>
              <a:r>
                <a:rPr lang="zh-TW" altLang="en-US" sz="2200" dirty="0">
                  <a:solidFill>
                    <a:srgbClr val="000000"/>
                  </a:solidFill>
                  <a:latin typeface="Times New Roman" panose="02020603050405020304" pitchFamily="18" charset="0"/>
                  <a:cs typeface="Times New Roman" panose="02020603050405020304" pitchFamily="18" charset="0"/>
                </a:rPr>
                <a:t>」或 「</a:t>
              </a:r>
              <a:r>
                <a:rPr lang="en-US" altLang="zh-TW" sz="2200" dirty="0">
                  <a:solidFill>
                    <a:srgbClr val="000000"/>
                  </a:solidFill>
                  <a:latin typeface="Times New Roman" panose="02020603050405020304" pitchFamily="18" charset="0"/>
                  <a:cs typeface="Times New Roman" panose="02020603050405020304" pitchFamily="18" charset="0"/>
                </a:rPr>
                <a:t>1:49</a:t>
              </a:r>
              <a:r>
                <a:rPr lang="zh-TW" altLang="en-US" sz="2200" dirty="0">
                  <a:solidFill>
                    <a:srgbClr val="000000"/>
                  </a:solidFill>
                  <a:latin typeface="Times New Roman" panose="02020603050405020304" pitchFamily="18" charset="0"/>
                  <a:cs typeface="Times New Roman" panose="02020603050405020304" pitchFamily="18" charset="0"/>
                </a:rPr>
                <a:t>」等濃度</a:t>
              </a:r>
              <a:r>
                <a:rPr lang="zh-TW" altLang="en-US" sz="2200" dirty="0" smtClean="0">
                  <a:solidFill>
                    <a:srgbClr val="000000"/>
                  </a:solidFill>
                  <a:latin typeface="Times New Roman" panose="02020603050405020304" pitchFamily="18" charset="0"/>
                  <a:cs typeface="Times New Roman" panose="02020603050405020304" pitchFamily="18" charset="0"/>
                </a:rPr>
                <a:t>，</a:t>
              </a:r>
              <a:r>
                <a:rPr lang="zh-HK" altLang="en-US" sz="2200" dirty="0" smtClean="0">
                  <a:solidFill>
                    <a:srgbClr val="000000"/>
                  </a:solidFill>
                  <a:latin typeface="Times New Roman" panose="02020603050405020304" pitchFamily="18" charset="0"/>
                  <a:cs typeface="Times New Roman" panose="02020603050405020304" pitchFamily="18" charset="0"/>
                </a:rPr>
                <a:t>什麼</a:t>
              </a:r>
              <a:r>
                <a:rPr lang="zh-HK" altLang="en-US" sz="2200" dirty="0">
                  <a:solidFill>
                    <a:srgbClr val="000000"/>
                  </a:solidFill>
                  <a:latin typeface="Times New Roman" panose="02020603050405020304" pitchFamily="18" charset="0"/>
                  <a:cs typeface="Times New Roman" panose="02020603050405020304" pitchFamily="18" charset="0"/>
                </a:rPr>
                <a:t>是「</a:t>
              </a:r>
              <a:r>
                <a:rPr lang="en-US" altLang="zh-TW" sz="2200" dirty="0">
                  <a:solidFill>
                    <a:srgbClr val="000000"/>
                  </a:solidFill>
                  <a:latin typeface="Times New Roman" panose="02020603050405020304" pitchFamily="18" charset="0"/>
                  <a:cs typeface="Times New Roman" panose="02020603050405020304" pitchFamily="18" charset="0"/>
                </a:rPr>
                <a:t>1:99 </a:t>
              </a:r>
              <a:r>
                <a:rPr lang="zh-HK" altLang="en-US" sz="2200" dirty="0">
                  <a:solidFill>
                    <a:srgbClr val="000000"/>
                  </a:solidFill>
                  <a:latin typeface="Times New Roman" panose="02020603050405020304" pitchFamily="18" charset="0"/>
                  <a:cs typeface="Times New Roman" panose="02020603050405020304" pitchFamily="18" charset="0"/>
                </a:rPr>
                <a:t>」和 「</a:t>
              </a:r>
              <a:r>
                <a:rPr lang="en-US" altLang="zh-TW" sz="2200" dirty="0">
                  <a:solidFill>
                    <a:srgbClr val="000000"/>
                  </a:solidFill>
                  <a:latin typeface="Times New Roman" panose="02020603050405020304" pitchFamily="18" charset="0"/>
                  <a:cs typeface="Times New Roman" panose="02020603050405020304" pitchFamily="18" charset="0"/>
                </a:rPr>
                <a:t>1:49</a:t>
              </a:r>
              <a:r>
                <a:rPr lang="zh-HK" altLang="en-US" sz="2200" dirty="0">
                  <a:solidFill>
                    <a:srgbClr val="000000"/>
                  </a:solidFill>
                  <a:latin typeface="Times New Roman" panose="02020603050405020304" pitchFamily="18" charset="0"/>
                  <a:cs typeface="Times New Roman" panose="02020603050405020304" pitchFamily="18" charset="0"/>
                </a:rPr>
                <a:t>」</a:t>
              </a:r>
              <a:r>
                <a:rPr lang="en-US" altLang="zh-HK" sz="2200" dirty="0">
                  <a:solidFill>
                    <a:srgbClr val="000000"/>
                  </a:solidFill>
                  <a:latin typeface="Times New Roman" panose="02020603050405020304" pitchFamily="18" charset="0"/>
                  <a:cs typeface="Times New Roman" panose="02020603050405020304" pitchFamily="18" charset="0"/>
                </a:rPr>
                <a:t>?</a:t>
              </a:r>
              <a:endParaRPr lang="en-HK" sz="2200" dirty="0">
                <a:latin typeface="Times New Roman" panose="02020603050405020304" pitchFamily="18" charset="0"/>
                <a:cs typeface="Times New Roman" panose="02020603050405020304" pitchFamily="18" charset="0"/>
              </a:endParaRPr>
            </a:p>
            <a:p>
              <a:pPr algn="ctr"/>
              <a:endParaRPr lang="en-HK" sz="2200" dirty="0">
                <a:latin typeface="Times New Roman" panose="02020603050405020304" pitchFamily="18" charset="0"/>
                <a:cs typeface="Times New Roman" panose="02020603050405020304" pitchFamily="18" charset="0"/>
              </a:endParaRPr>
            </a:p>
          </p:txBody>
        </p:sp>
        <p:pic>
          <p:nvPicPr>
            <p:cNvPr id="30" name="Picture 5" descr="Different Types of &lt;strong&gt;Questions&lt;/strong&gt;"/>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27338" r="22155"/>
            <a:stretch/>
          </p:blipFill>
          <p:spPr>
            <a:xfrm>
              <a:off x="-599820" y="185249"/>
              <a:ext cx="1270000" cy="1317822"/>
            </a:xfrm>
            <a:prstGeom prst="rect">
              <a:avLst/>
            </a:prstGeom>
          </p:spPr>
        </p:pic>
      </p:grpSp>
      <p:sp>
        <p:nvSpPr>
          <p:cNvPr id="18" name="投影片編號版面配置區 2"/>
          <p:cNvSpPr>
            <a:spLocks noGrp="1"/>
          </p:cNvSpPr>
          <p:nvPr>
            <p:ph type="sldNum" sz="quarter" idx="12"/>
          </p:nvPr>
        </p:nvSpPr>
        <p:spPr>
          <a:xfrm>
            <a:off x="8231913" y="6490249"/>
            <a:ext cx="512638" cy="365125"/>
          </a:xfrm>
        </p:spPr>
        <p:txBody>
          <a:bodyPr/>
          <a:lstStyle/>
          <a:p>
            <a:fld id="{D57F1E4F-1CFF-5643-939E-217C01CDF565}" type="slidenum">
              <a:rPr lang="en-US" sz="1200" smtClean="0">
                <a:solidFill>
                  <a:srgbClr val="002060"/>
                </a:solidFill>
              </a:rPr>
              <a:pPr/>
              <a:t>7</a:t>
            </a:fld>
            <a:endParaRPr lang="en-US" sz="1200" dirty="0">
              <a:solidFill>
                <a:srgbClr val="002060"/>
              </a:solidFill>
            </a:endParaRPr>
          </a:p>
        </p:txBody>
      </p:sp>
      <p:grpSp>
        <p:nvGrpSpPr>
          <p:cNvPr id="19" name="群組 18"/>
          <p:cNvGrpSpPr/>
          <p:nvPr/>
        </p:nvGrpSpPr>
        <p:grpSpPr>
          <a:xfrm>
            <a:off x="6803872" y="4140124"/>
            <a:ext cx="2095148" cy="2263037"/>
            <a:chOff x="5998329" y="1249307"/>
            <a:chExt cx="2095148" cy="2263037"/>
          </a:xfrm>
        </p:grpSpPr>
        <p:grpSp>
          <p:nvGrpSpPr>
            <p:cNvPr id="20" name="群組 19"/>
            <p:cNvGrpSpPr/>
            <p:nvPr/>
          </p:nvGrpSpPr>
          <p:grpSpPr>
            <a:xfrm>
              <a:off x="5998329" y="1249307"/>
              <a:ext cx="1047574" cy="2263037"/>
              <a:chOff x="7064871" y="1424939"/>
              <a:chExt cx="1047574" cy="2263037"/>
            </a:xfrm>
          </p:grpSpPr>
          <p:pic>
            <p:nvPicPr>
              <p:cNvPr id="23" name="圖片 22"/>
              <p:cNvPicPr>
                <a:picLocks noChangeAspect="1"/>
              </p:cNvPicPr>
              <p:nvPr/>
            </p:nvPicPr>
            <p:blipFill>
              <a:blip r:embed="rId3"/>
              <a:stretch>
                <a:fillRect/>
              </a:stretch>
            </p:blipFill>
            <p:spPr>
              <a:xfrm>
                <a:off x="7064871" y="1424939"/>
                <a:ext cx="1047574" cy="2263037"/>
              </a:xfrm>
              <a:prstGeom prst="rect">
                <a:avLst/>
              </a:prstGeom>
            </p:spPr>
          </p:pic>
          <p:sp>
            <p:nvSpPr>
              <p:cNvPr id="24" name="Rectangle 34"/>
              <p:cNvSpPr/>
              <p:nvPr/>
            </p:nvSpPr>
            <p:spPr>
              <a:xfrm>
                <a:off x="7136078" y="2285954"/>
                <a:ext cx="920400" cy="1218770"/>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0800000" scaled="1"/>
                <a:tileRect/>
              </a:gradFill>
            </p:spPr>
            <p:txBody>
              <a:bodyPr wrap="square">
                <a:noAutofit/>
              </a:bodyPr>
              <a:lstStyle/>
              <a:p>
                <a:r>
                  <a:rPr lang="zh-TW" altLang="en-US" sz="1400" dirty="0">
                    <a:solidFill>
                      <a:schemeClr val="bg1"/>
                    </a:solidFill>
                    <a:latin typeface="Times New Roman" panose="02020603050405020304" pitchFamily="18" charset="0"/>
                    <a:cs typeface="Times New Roman" panose="02020603050405020304" pitchFamily="18" charset="0"/>
                  </a:rPr>
                  <a:t>漂白水</a:t>
                </a:r>
                <a:endParaRPr lang="en-US" altLang="zh-TW" sz="1400" dirty="0">
                  <a:solidFill>
                    <a:schemeClr val="bg1"/>
                  </a:solidFill>
                  <a:latin typeface="Times New Roman" panose="02020603050405020304" pitchFamily="18" charset="0"/>
                  <a:cs typeface="Times New Roman" panose="02020603050405020304" pitchFamily="18" charset="0"/>
                </a:endParaRPr>
              </a:p>
              <a:p>
                <a:endParaRPr lang="en-US" altLang="zh-TW" sz="1600" dirty="0">
                  <a:solidFill>
                    <a:schemeClr val="bg1"/>
                  </a:solidFill>
                  <a:latin typeface="Times New Roman" panose="02020603050405020304" pitchFamily="18" charset="0"/>
                  <a:cs typeface="Times New Roman" panose="02020603050405020304" pitchFamily="18" charset="0"/>
                </a:endParaRPr>
              </a:p>
              <a:p>
                <a:r>
                  <a:rPr lang="zh-TW" altLang="en-US" sz="1100" dirty="0">
                    <a:solidFill>
                      <a:schemeClr val="bg1"/>
                    </a:solidFill>
                    <a:latin typeface="Times New Roman" panose="02020603050405020304" pitchFamily="18" charset="0"/>
                    <a:cs typeface="Times New Roman" panose="02020603050405020304" pitchFamily="18" charset="0"/>
                  </a:rPr>
                  <a:t>主要成分</a:t>
                </a:r>
                <a:r>
                  <a:rPr lang="en-US" altLang="zh-TW" sz="1100" dirty="0">
                    <a:solidFill>
                      <a:schemeClr val="bg1"/>
                    </a:solidFill>
                    <a:latin typeface="Times New Roman" panose="02020603050405020304" pitchFamily="18" charset="0"/>
                    <a:cs typeface="Times New Roman" panose="02020603050405020304" pitchFamily="18" charset="0"/>
                  </a:rPr>
                  <a:t>:</a:t>
                </a:r>
              </a:p>
              <a:p>
                <a:r>
                  <a:rPr lang="zh-TW" altLang="en-US" sz="1100" dirty="0">
                    <a:solidFill>
                      <a:srgbClr val="FFFF00"/>
                    </a:solidFill>
                    <a:latin typeface="Times New Roman" panose="02020603050405020304" pitchFamily="18" charset="0"/>
                    <a:cs typeface="Times New Roman" panose="02020603050405020304" pitchFamily="18" charset="0"/>
                  </a:rPr>
                  <a:t>次氯酸鈉 </a:t>
                </a:r>
                <a:endParaRPr lang="en-US" altLang="zh-TW" sz="1100" dirty="0">
                  <a:solidFill>
                    <a:srgbClr val="FFFF00"/>
                  </a:solidFill>
                  <a:latin typeface="Times New Roman" panose="02020603050405020304" pitchFamily="18" charset="0"/>
                  <a:cs typeface="Times New Roman" panose="02020603050405020304" pitchFamily="18" charset="0"/>
                </a:endParaRPr>
              </a:p>
              <a:p>
                <a:endParaRPr lang="en-US" altLang="zh-TW" sz="1600" dirty="0">
                  <a:solidFill>
                    <a:schemeClr val="bg1"/>
                  </a:solidFill>
                  <a:latin typeface="Times New Roman" panose="02020603050405020304" pitchFamily="18" charset="0"/>
                  <a:cs typeface="Times New Roman" panose="02020603050405020304" pitchFamily="18" charset="0"/>
                </a:endParaRPr>
              </a:p>
            </p:txBody>
          </p:sp>
        </p:grpSp>
        <p:pic>
          <p:nvPicPr>
            <p:cNvPr id="21" name="圖片 20"/>
            <p:cNvPicPr>
              <a:picLocks noChangeAspect="1"/>
            </p:cNvPicPr>
            <p:nvPr/>
          </p:nvPicPr>
          <p:blipFill>
            <a:blip r:embed="rId3"/>
            <a:stretch>
              <a:fillRect/>
            </a:stretch>
          </p:blipFill>
          <p:spPr>
            <a:xfrm>
              <a:off x="7045903" y="1249307"/>
              <a:ext cx="1047574" cy="2263037"/>
            </a:xfrm>
            <a:prstGeom prst="rect">
              <a:avLst/>
            </a:prstGeom>
          </p:spPr>
        </p:pic>
        <p:sp>
          <p:nvSpPr>
            <p:cNvPr id="22" name="Rectangle 31"/>
            <p:cNvSpPr/>
            <p:nvPr/>
          </p:nvSpPr>
          <p:spPr>
            <a:xfrm>
              <a:off x="7114815" y="2117524"/>
              <a:ext cx="909750" cy="1218770"/>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0800000" scaled="1"/>
              <a:tileRect/>
            </a:gradFill>
          </p:spPr>
          <p:txBody>
            <a:bodyPr wrap="square">
              <a:noAutofit/>
            </a:bodyPr>
            <a:lstStyle/>
            <a:p>
              <a:r>
                <a:rPr lang="en-US" sz="1200" dirty="0" smtClean="0">
                  <a:solidFill>
                    <a:schemeClr val="bg1"/>
                  </a:solidFill>
                  <a:latin typeface="Times New Roman" panose="02020603050405020304" pitchFamily="18" charset="0"/>
                  <a:cs typeface="Times New Roman" panose="02020603050405020304" pitchFamily="18" charset="0"/>
                </a:rPr>
                <a:t>Bleach</a:t>
              </a:r>
              <a:endParaRPr lang="en-US" sz="1200" dirty="0">
                <a:solidFill>
                  <a:schemeClr val="bg1"/>
                </a:solidFill>
                <a:latin typeface="Times New Roman" panose="02020603050405020304" pitchFamily="18" charset="0"/>
                <a:cs typeface="Times New Roman" panose="02020603050405020304" pitchFamily="18" charset="0"/>
              </a:endParaRPr>
            </a:p>
            <a:p>
              <a:endParaRPr lang="en-US" sz="1000" dirty="0">
                <a:solidFill>
                  <a:schemeClr val="bg1"/>
                </a:solidFill>
                <a:latin typeface="Times New Roman" panose="02020603050405020304" pitchFamily="18" charset="0"/>
                <a:cs typeface="Times New Roman" panose="02020603050405020304" pitchFamily="18" charset="0"/>
              </a:endParaRPr>
            </a:p>
            <a:p>
              <a:r>
                <a:rPr lang="en-US" sz="900" dirty="0" smtClean="0">
                  <a:solidFill>
                    <a:schemeClr val="bg1"/>
                  </a:solidFill>
                  <a:latin typeface="Times New Roman" panose="02020603050405020304" pitchFamily="18" charset="0"/>
                  <a:cs typeface="Times New Roman" panose="02020603050405020304" pitchFamily="18" charset="0"/>
                </a:rPr>
                <a:t>Active </a:t>
              </a:r>
              <a:r>
                <a:rPr lang="en-US" sz="900" dirty="0">
                  <a:solidFill>
                    <a:schemeClr val="bg1"/>
                  </a:solidFill>
                  <a:latin typeface="Times New Roman" panose="02020603050405020304" pitchFamily="18" charset="0"/>
                  <a:cs typeface="Times New Roman" panose="02020603050405020304" pitchFamily="18" charset="0"/>
                </a:rPr>
                <a:t>ingredient:</a:t>
              </a:r>
            </a:p>
            <a:p>
              <a:r>
                <a:rPr lang="en-US" sz="900" dirty="0">
                  <a:solidFill>
                    <a:srgbClr val="FFFF00"/>
                  </a:solidFill>
                  <a:latin typeface="Times New Roman" panose="02020603050405020304" pitchFamily="18" charset="0"/>
                  <a:cs typeface="Times New Roman" panose="02020603050405020304" pitchFamily="18" charset="0"/>
                </a:rPr>
                <a:t>Sodium </a:t>
              </a:r>
              <a:r>
                <a:rPr lang="en-US" sz="900" dirty="0" smtClean="0">
                  <a:solidFill>
                    <a:srgbClr val="FFFF00"/>
                  </a:solidFill>
                  <a:latin typeface="Times New Roman" panose="02020603050405020304" pitchFamily="18" charset="0"/>
                  <a:cs typeface="Times New Roman" panose="02020603050405020304" pitchFamily="18" charset="0"/>
                </a:rPr>
                <a:t>hypochlorite</a:t>
              </a:r>
            </a:p>
            <a:p>
              <a:endParaRPr lang="en-US" sz="900" dirty="0">
                <a:solidFill>
                  <a:schemeClr val="bg1"/>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1182045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86321" y="957385"/>
            <a:ext cx="6393645" cy="1323439"/>
          </a:xfrm>
          <a:prstGeom prst="rect">
            <a:avLst/>
          </a:prstGeom>
        </p:spPr>
        <p:txBody>
          <a:bodyPr wrap="square">
            <a:spAutoFit/>
          </a:bodyPr>
          <a:lstStyle/>
          <a:p>
            <a:pPr algn="just" fontAlgn="base">
              <a:spcAft>
                <a:spcPts val="450"/>
              </a:spcAft>
              <a:buClr>
                <a:srgbClr val="000000"/>
              </a:buClr>
            </a:pPr>
            <a:r>
              <a:rPr lang="zh-TW" altLang="en-US" sz="2000" kern="0" dirty="0" smtClean="0">
                <a:effectLst>
                  <a:outerShdw sx="0" sy="0">
                    <a:srgbClr val="000000"/>
                  </a:outerShdw>
                </a:effectLst>
                <a:uFill>
                  <a:solidFill>
                    <a:srgbClr val="000000"/>
                  </a:solidFill>
                </a:uFill>
                <a:latin typeface="Times New Roman" panose="02020603050405020304" pitchFamily="18" charset="0"/>
                <a:cs typeface="Times New Roman" panose="02020603050405020304" pitchFamily="18" charset="0"/>
              </a:rPr>
              <a:t>調製</a:t>
            </a:r>
            <a:r>
              <a:rPr lang="zh-TW" altLang="en-US" sz="2000" kern="0" dirty="0">
                <a:effectLst>
                  <a:outerShdw sx="0" sy="0">
                    <a:srgbClr val="000000"/>
                  </a:outerShdw>
                </a:effectLst>
                <a:uFill>
                  <a:solidFill>
                    <a:srgbClr val="000000"/>
                  </a:solidFill>
                </a:uFill>
                <a:latin typeface="Times New Roman" panose="02020603050405020304" pitchFamily="18" charset="0"/>
                <a:cs typeface="Times New Roman" panose="02020603050405020304" pitchFamily="18" charset="0"/>
              </a:rPr>
              <a:t>「</a:t>
            </a:r>
            <a:r>
              <a:rPr lang="en-US" altLang="zh-TW" sz="2000" kern="0" dirty="0">
                <a:effectLst>
                  <a:outerShdw sx="0" sy="0">
                    <a:srgbClr val="000000"/>
                  </a:outerShdw>
                </a:effectLst>
                <a:uFill>
                  <a:solidFill>
                    <a:srgbClr val="000000"/>
                  </a:solidFill>
                </a:uFill>
                <a:latin typeface="Times New Roman" panose="02020603050405020304" pitchFamily="18" charset="0"/>
                <a:cs typeface="Times New Roman" panose="02020603050405020304" pitchFamily="18" charset="0"/>
              </a:rPr>
              <a:t>1:99</a:t>
            </a:r>
            <a:r>
              <a:rPr lang="zh-TW" altLang="en-US" sz="2000" kern="0" dirty="0">
                <a:effectLst>
                  <a:outerShdw sx="0" sy="0">
                    <a:srgbClr val="000000"/>
                  </a:outerShdw>
                </a:effectLst>
                <a:uFill>
                  <a:solidFill>
                    <a:srgbClr val="000000"/>
                  </a:solidFill>
                </a:uFill>
                <a:latin typeface="Times New Roman" panose="02020603050405020304" pitchFamily="18" charset="0"/>
                <a:cs typeface="Times New Roman" panose="02020603050405020304" pitchFamily="18" charset="0"/>
              </a:rPr>
              <a:t>」、「</a:t>
            </a:r>
            <a:r>
              <a:rPr lang="en-US" altLang="zh-TW" sz="2000" kern="0" dirty="0">
                <a:effectLst>
                  <a:outerShdw sx="0" sy="0">
                    <a:srgbClr val="000000"/>
                  </a:outerShdw>
                </a:effectLst>
                <a:uFill>
                  <a:solidFill>
                    <a:srgbClr val="000000"/>
                  </a:solidFill>
                </a:uFill>
                <a:latin typeface="Times New Roman" panose="02020603050405020304" pitchFamily="18" charset="0"/>
                <a:cs typeface="Times New Roman" panose="02020603050405020304" pitchFamily="18" charset="0"/>
              </a:rPr>
              <a:t>1:49</a:t>
            </a:r>
            <a:r>
              <a:rPr lang="zh-TW" altLang="en-US" sz="2000" kern="0" dirty="0">
                <a:effectLst>
                  <a:outerShdw sx="0" sy="0">
                    <a:srgbClr val="000000"/>
                  </a:outerShdw>
                </a:effectLst>
                <a:uFill>
                  <a:solidFill>
                    <a:srgbClr val="000000"/>
                  </a:solidFill>
                </a:uFill>
                <a:latin typeface="Times New Roman" panose="02020603050405020304" pitchFamily="18" charset="0"/>
                <a:cs typeface="Times New Roman" panose="02020603050405020304" pitchFamily="18" charset="0"/>
              </a:rPr>
              <a:t>」</a:t>
            </a:r>
            <a:r>
              <a:rPr lang="zh-TW" altLang="en-US" sz="2000" kern="0" dirty="0">
                <a:effectLst>
                  <a:outerShdw sx="0" sy="0">
                    <a:srgbClr val="000000"/>
                  </a:outerShdw>
                </a:effectLst>
                <a:uFill>
                  <a:solidFill>
                    <a:srgbClr val="000000"/>
                  </a:solidFill>
                </a:uFill>
                <a:latin typeface="Times New Roman" panose="02020603050405020304" pitchFamily="18" charset="0"/>
                <a:cs typeface="Times New Roman" panose="02020603050405020304" pitchFamily="18" charset="0"/>
              </a:rPr>
              <a:t>等稀釋</a:t>
            </a:r>
            <a:r>
              <a:rPr lang="zh-TW" altLang="en-US" sz="2000" kern="0" dirty="0" smtClean="0">
                <a:effectLst>
                  <a:outerShdw sx="0" sy="0">
                    <a:srgbClr val="000000"/>
                  </a:outerShdw>
                </a:effectLst>
                <a:uFill>
                  <a:solidFill>
                    <a:srgbClr val="000000"/>
                  </a:solidFill>
                </a:uFill>
                <a:latin typeface="Times New Roman" panose="02020603050405020304" pitchFamily="18" charset="0"/>
                <a:cs typeface="Times New Roman" panose="02020603050405020304" pitchFamily="18" charset="0"/>
              </a:rPr>
              <a:t>比</a:t>
            </a:r>
            <a:r>
              <a:rPr lang="zh-TW" altLang="en-US" sz="2000" kern="0" dirty="0" smtClean="0">
                <a:effectLst>
                  <a:outerShdw sx="0" sy="0">
                    <a:srgbClr val="000000"/>
                  </a:outerShdw>
                </a:effectLst>
                <a:uFill>
                  <a:solidFill>
                    <a:srgbClr val="000000"/>
                  </a:solidFill>
                </a:uFill>
                <a:latin typeface="Times New Roman" panose="02020603050405020304" pitchFamily="18" charset="0"/>
                <a:cs typeface="Times New Roman" panose="02020603050405020304" pitchFamily="18" charset="0"/>
              </a:rPr>
              <a:t>的</a:t>
            </a:r>
            <a:r>
              <a:rPr lang="zh-TW" altLang="en-US" sz="2000" kern="0" dirty="0">
                <a:effectLst>
                  <a:outerShdw sx="0" sy="0">
                    <a:srgbClr val="000000"/>
                  </a:outerShdw>
                </a:effectLst>
                <a:uFill>
                  <a:solidFill>
                    <a:srgbClr val="000000"/>
                  </a:solidFill>
                </a:uFill>
                <a:latin typeface="Times New Roman" panose="02020603050405020304" pitchFamily="18" charset="0"/>
                <a:cs typeface="Times New Roman" panose="02020603050405020304" pitchFamily="18" charset="0"/>
              </a:rPr>
              <a:t>稀釋漂白水是假定漂白水的次氯酸鈉濃度為 </a:t>
            </a:r>
            <a:r>
              <a:rPr lang="en-US" altLang="zh-TW" sz="2000" kern="0" dirty="0">
                <a:effectLst>
                  <a:outerShdw sx="0" sy="0">
                    <a:srgbClr val="000000"/>
                  </a:outerShdw>
                </a:effectLst>
                <a:uFill>
                  <a:solidFill>
                    <a:srgbClr val="000000"/>
                  </a:solidFill>
                </a:uFill>
                <a:latin typeface="Times New Roman" panose="02020603050405020304" pitchFamily="18" charset="0"/>
                <a:cs typeface="Times New Roman" panose="02020603050405020304" pitchFamily="18" charset="0"/>
              </a:rPr>
              <a:t>5.25% </a:t>
            </a:r>
            <a:r>
              <a:rPr lang="zh-TW" altLang="en-US" sz="2000" kern="0" dirty="0">
                <a:effectLst>
                  <a:outerShdw sx="0" sy="0">
                    <a:srgbClr val="000000"/>
                  </a:outerShdw>
                </a:effectLst>
                <a:uFill>
                  <a:solidFill>
                    <a:srgbClr val="000000"/>
                  </a:solidFill>
                </a:uFill>
                <a:latin typeface="Times New Roman" panose="02020603050405020304" pitchFamily="18" charset="0"/>
                <a:cs typeface="Times New Roman" panose="02020603050405020304" pitchFamily="18" charset="0"/>
              </a:rPr>
              <a:t>，</a:t>
            </a:r>
            <a:r>
              <a:rPr lang="zh-TW" altLang="en-US" sz="2000" b="1" kern="0" dirty="0">
                <a:effectLst>
                  <a:outerShdw sx="0" sy="0">
                    <a:srgbClr val="000000"/>
                  </a:outerShdw>
                </a:effectLst>
                <a:uFill>
                  <a:solidFill>
                    <a:srgbClr val="000000"/>
                  </a:solidFill>
                </a:uFill>
                <a:latin typeface="Times New Roman" panose="02020603050405020304" pitchFamily="18" charset="0"/>
                <a:cs typeface="Times New Roman" panose="02020603050405020304" pitchFamily="18" charset="0"/>
              </a:rPr>
              <a:t>但市面售賣的漂白水的次氯酸鈉濃度往往</a:t>
            </a:r>
            <a:r>
              <a:rPr lang="zh-TW" altLang="en-US" sz="2000" b="1" kern="0" dirty="0" smtClean="0">
                <a:effectLst>
                  <a:outerShdw sx="0" sy="0">
                    <a:srgbClr val="000000"/>
                  </a:outerShdw>
                </a:effectLst>
                <a:uFill>
                  <a:solidFill>
                    <a:srgbClr val="000000"/>
                  </a:solidFill>
                </a:uFill>
                <a:latin typeface="Times New Roman" panose="02020603050405020304" pitchFamily="18" charset="0"/>
                <a:cs typeface="Times New Roman" panose="02020603050405020304" pitchFamily="18" charset="0"/>
              </a:rPr>
              <a:t>並非 </a:t>
            </a:r>
            <a:r>
              <a:rPr lang="en-US" altLang="zh-TW" sz="2000" b="1" kern="0" dirty="0" smtClean="0">
                <a:effectLst>
                  <a:outerShdw sx="0" sy="0">
                    <a:srgbClr val="000000"/>
                  </a:outerShdw>
                </a:effectLst>
                <a:uFill>
                  <a:solidFill>
                    <a:srgbClr val="000000"/>
                  </a:solidFill>
                </a:uFill>
                <a:latin typeface="Times New Roman" panose="02020603050405020304" pitchFamily="18" charset="0"/>
                <a:cs typeface="Times New Roman" panose="02020603050405020304" pitchFamily="18" charset="0"/>
              </a:rPr>
              <a:t>5.25</a:t>
            </a:r>
            <a:r>
              <a:rPr lang="en-US" altLang="zh-TW" sz="2000" b="1" kern="0" dirty="0">
                <a:effectLst>
                  <a:outerShdw sx="0" sy="0">
                    <a:srgbClr val="000000"/>
                  </a:outerShdw>
                </a:effectLst>
                <a:uFill>
                  <a:solidFill>
                    <a:srgbClr val="000000"/>
                  </a:solidFill>
                </a:uFill>
                <a:latin typeface="Times New Roman" panose="02020603050405020304" pitchFamily="18" charset="0"/>
                <a:cs typeface="Times New Roman" panose="02020603050405020304" pitchFamily="18" charset="0"/>
              </a:rPr>
              <a:t>% </a:t>
            </a:r>
            <a:r>
              <a:rPr lang="zh-TW" altLang="en-US" sz="2000" kern="0" dirty="0">
                <a:effectLst>
                  <a:outerShdw sx="0" sy="0">
                    <a:srgbClr val="000000"/>
                  </a:outerShdw>
                </a:effectLst>
                <a:uFill>
                  <a:solidFill>
                    <a:srgbClr val="000000"/>
                  </a:solidFill>
                </a:uFill>
                <a:latin typeface="Times New Roman" panose="02020603050405020304" pitchFamily="18" charset="0"/>
                <a:cs typeface="Times New Roman" panose="02020603050405020304" pitchFamily="18" charset="0"/>
              </a:rPr>
              <a:t>。因此在稀釋時須增加或減少漂白水的份量，並相應調整清水的份量。</a:t>
            </a:r>
            <a:endParaRPr lang="en-US" sz="2000" strike="sngStrike" kern="0" dirty="0">
              <a:effectLst>
                <a:outerShdw sx="0" sy="0">
                  <a:srgbClr val="000000"/>
                </a:outerShdw>
              </a:effectLst>
              <a:uFill>
                <a:solidFill>
                  <a:srgbClr val="000000"/>
                </a:solidFill>
              </a:uFill>
              <a:latin typeface="Times New Roman" panose="02020603050405020304" pitchFamily="18" charset="0"/>
              <a:cs typeface="Times New Roman" panose="02020603050405020304" pitchFamily="18" charset="0"/>
            </a:endParaRPr>
          </a:p>
        </p:txBody>
      </p:sp>
      <p:sp>
        <p:nvSpPr>
          <p:cNvPr id="11" name="Rectangle 2"/>
          <p:cNvSpPr/>
          <p:nvPr/>
        </p:nvSpPr>
        <p:spPr>
          <a:xfrm>
            <a:off x="686321" y="2543570"/>
            <a:ext cx="5742909" cy="1079783"/>
          </a:xfrm>
          <a:prstGeom prst="rect">
            <a:avLst/>
          </a:prstGeom>
        </p:spPr>
        <p:txBody>
          <a:bodyPr wrap="square">
            <a:spAutoFit/>
          </a:bodyPr>
          <a:lstStyle/>
          <a:p>
            <a:pPr algn="just" fontAlgn="base">
              <a:spcAft>
                <a:spcPts val="450"/>
              </a:spcAft>
              <a:buClr>
                <a:srgbClr val="000000"/>
              </a:buClr>
            </a:pPr>
            <a:r>
              <a:rPr lang="zh-TW" altLang="en-US" sz="2000" b="1" kern="0" dirty="0">
                <a:solidFill>
                  <a:srgbClr val="7030A0"/>
                </a:solidFill>
                <a:uFill>
                  <a:solidFill>
                    <a:srgbClr val="000000"/>
                  </a:solidFill>
                </a:uFill>
                <a:latin typeface="Times New Roman" panose="02020603050405020304" pitchFamily="18" charset="0"/>
                <a:cs typeface="Times New Roman" panose="02020603050405020304" pitchFamily="18" charset="0"/>
              </a:rPr>
              <a:t>例一</a:t>
            </a:r>
            <a:r>
              <a:rPr lang="zh-TW" altLang="en-US" sz="2000" b="1" kern="0" dirty="0" smtClean="0">
                <a:solidFill>
                  <a:srgbClr val="7030A0"/>
                </a:solidFill>
                <a:uFill>
                  <a:solidFill>
                    <a:srgbClr val="000000"/>
                  </a:solidFill>
                </a:uFill>
                <a:latin typeface="Times New Roman" panose="02020603050405020304" pitchFamily="18" charset="0"/>
                <a:cs typeface="Times New Roman" panose="02020603050405020304" pitchFamily="18" charset="0"/>
              </a:rPr>
              <a:t>：</a:t>
            </a:r>
            <a:endParaRPr lang="en-US" altLang="zh-TW" sz="2000" b="1" kern="0" dirty="0" smtClean="0">
              <a:solidFill>
                <a:srgbClr val="7030A0"/>
              </a:solidFill>
              <a:uFill>
                <a:solidFill>
                  <a:srgbClr val="000000"/>
                </a:solidFill>
              </a:uFill>
              <a:latin typeface="Times New Roman" panose="02020603050405020304" pitchFamily="18" charset="0"/>
              <a:cs typeface="Times New Roman" panose="02020603050405020304" pitchFamily="18" charset="0"/>
            </a:endParaRPr>
          </a:p>
          <a:p>
            <a:pPr algn="just" fontAlgn="base">
              <a:spcAft>
                <a:spcPts val="450"/>
              </a:spcAft>
              <a:buClr>
                <a:srgbClr val="000000"/>
              </a:buClr>
            </a:pPr>
            <a:r>
              <a:rPr lang="zh-TW" altLang="en-US" sz="2000" kern="0" dirty="0" smtClean="0">
                <a:solidFill>
                  <a:srgbClr val="7030A0"/>
                </a:solidFill>
                <a:uFill>
                  <a:solidFill>
                    <a:srgbClr val="000000"/>
                  </a:solidFill>
                </a:uFill>
                <a:latin typeface="Times New Roman" panose="02020603050405020304" pitchFamily="18" charset="0"/>
                <a:cs typeface="Times New Roman" panose="02020603050405020304" pitchFamily="18" charset="0"/>
              </a:rPr>
              <a:t>若漂白</a:t>
            </a:r>
            <a:r>
              <a:rPr lang="zh-TW" altLang="en-US" sz="2000" kern="0" dirty="0">
                <a:solidFill>
                  <a:srgbClr val="7030A0"/>
                </a:solidFill>
                <a:uFill>
                  <a:solidFill>
                    <a:srgbClr val="000000"/>
                  </a:solidFill>
                </a:uFill>
                <a:latin typeface="Times New Roman" panose="02020603050405020304" pitchFamily="18" charset="0"/>
                <a:cs typeface="Times New Roman" panose="02020603050405020304" pitchFamily="18" charset="0"/>
              </a:rPr>
              <a:t>水的次氯酸鈉濃度為 </a:t>
            </a:r>
            <a:r>
              <a:rPr lang="en-US" altLang="zh-TW" sz="2000" kern="0" dirty="0">
                <a:solidFill>
                  <a:srgbClr val="7030A0"/>
                </a:solidFill>
                <a:uFill>
                  <a:solidFill>
                    <a:srgbClr val="000000"/>
                  </a:solidFill>
                </a:uFill>
                <a:latin typeface="Times New Roman" panose="02020603050405020304" pitchFamily="18" charset="0"/>
                <a:cs typeface="Times New Roman" panose="02020603050405020304" pitchFamily="18" charset="0"/>
              </a:rPr>
              <a:t>2.625</a:t>
            </a:r>
            <a:r>
              <a:rPr lang="en-US" altLang="zh-TW" sz="2000" kern="0" dirty="0" smtClean="0">
                <a:solidFill>
                  <a:srgbClr val="7030A0"/>
                </a:solidFill>
                <a:uFill>
                  <a:solidFill>
                    <a:srgbClr val="000000"/>
                  </a:solidFill>
                </a:uFill>
                <a:latin typeface="Times New Roman" panose="02020603050405020304" pitchFamily="18" charset="0"/>
                <a:cs typeface="Times New Roman" panose="02020603050405020304" pitchFamily="18" charset="0"/>
              </a:rPr>
              <a:t>%</a:t>
            </a:r>
            <a:r>
              <a:rPr lang="zh-TW" altLang="en-US" sz="2000" kern="0" dirty="0" smtClean="0">
                <a:solidFill>
                  <a:srgbClr val="7030A0"/>
                </a:solidFill>
                <a:uFill>
                  <a:solidFill>
                    <a:srgbClr val="000000"/>
                  </a:solidFill>
                </a:uFill>
                <a:latin typeface="Times New Roman" panose="02020603050405020304" pitchFamily="18" charset="0"/>
                <a:cs typeface="Times New Roman" panose="02020603050405020304" pitchFamily="18" charset="0"/>
              </a:rPr>
              <a:t>，</a:t>
            </a:r>
            <a:r>
              <a:rPr lang="zh-TW" altLang="en-US" sz="2000" kern="0" dirty="0">
                <a:solidFill>
                  <a:srgbClr val="7030A0"/>
                </a:solidFill>
                <a:uFill>
                  <a:solidFill>
                    <a:srgbClr val="000000"/>
                  </a:solidFill>
                </a:uFill>
                <a:latin typeface="Times New Roman" panose="02020603050405020304" pitchFamily="18" charset="0"/>
                <a:cs typeface="Times New Roman" panose="02020603050405020304" pitchFamily="18" charset="0"/>
              </a:rPr>
              <a:t>試計算調製 </a:t>
            </a:r>
            <a:r>
              <a:rPr lang="en-US" altLang="zh-TW" sz="2000" kern="0" dirty="0">
                <a:solidFill>
                  <a:srgbClr val="7030A0"/>
                </a:solidFill>
                <a:uFill>
                  <a:solidFill>
                    <a:srgbClr val="000000"/>
                  </a:solidFill>
                </a:uFill>
                <a:latin typeface="Times New Roman" panose="02020603050405020304" pitchFamily="18" charset="0"/>
                <a:cs typeface="Times New Roman" panose="02020603050405020304" pitchFamily="18" charset="0"/>
              </a:rPr>
              <a:t>1 </a:t>
            </a:r>
            <a:r>
              <a:rPr lang="en-US" altLang="zh-TW" sz="2000" kern="0" dirty="0" smtClean="0">
                <a:solidFill>
                  <a:srgbClr val="7030A0"/>
                </a:solidFill>
                <a:uFill>
                  <a:solidFill>
                    <a:srgbClr val="000000"/>
                  </a:solidFill>
                </a:uFill>
                <a:latin typeface="Times New Roman" panose="02020603050405020304" pitchFamily="18" charset="0"/>
                <a:cs typeface="Times New Roman" panose="02020603050405020304" pitchFamily="18" charset="0"/>
              </a:rPr>
              <a:t>L</a:t>
            </a:r>
            <a:r>
              <a:rPr lang="zh-TW" altLang="en-US" sz="2000" kern="0" dirty="0" smtClean="0">
                <a:solidFill>
                  <a:srgbClr val="7030A0"/>
                </a:solidFill>
                <a:uFill>
                  <a:solidFill>
                    <a:srgbClr val="000000"/>
                  </a:solidFill>
                </a:uFill>
                <a:latin typeface="Times New Roman" panose="02020603050405020304" pitchFamily="18" charset="0"/>
                <a:cs typeface="Times New Roman" panose="02020603050405020304" pitchFamily="18" charset="0"/>
              </a:rPr>
              <a:t>「</a:t>
            </a:r>
            <a:r>
              <a:rPr lang="en-US" altLang="zh-TW" sz="2000" kern="0" dirty="0">
                <a:solidFill>
                  <a:srgbClr val="7030A0"/>
                </a:solidFill>
                <a:uFill>
                  <a:solidFill>
                    <a:srgbClr val="000000"/>
                  </a:solidFill>
                </a:uFill>
                <a:latin typeface="Times New Roman" panose="02020603050405020304" pitchFamily="18" charset="0"/>
                <a:cs typeface="Times New Roman" panose="02020603050405020304" pitchFamily="18" charset="0"/>
              </a:rPr>
              <a:t>1:99</a:t>
            </a:r>
            <a:r>
              <a:rPr lang="zh-TW" altLang="en-US" sz="2000" kern="0" dirty="0">
                <a:solidFill>
                  <a:srgbClr val="7030A0"/>
                </a:solidFill>
                <a:uFill>
                  <a:solidFill>
                    <a:srgbClr val="000000"/>
                  </a:solidFill>
                </a:uFill>
                <a:latin typeface="Times New Roman" panose="02020603050405020304" pitchFamily="18" charset="0"/>
                <a:cs typeface="Times New Roman" panose="02020603050405020304" pitchFamily="18" charset="0"/>
              </a:rPr>
              <a:t>」稀釋漂白水所需漂白水和清水的份量。</a:t>
            </a:r>
            <a:endParaRPr lang="en-US" sz="2000" strike="sngStrike" kern="0" dirty="0">
              <a:solidFill>
                <a:srgbClr val="7030A0"/>
              </a:solidFill>
              <a:uFill>
                <a:solidFill>
                  <a:srgbClr val="000000"/>
                </a:solidFill>
              </a:u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8" name="Rectangle 2"/>
              <p:cNvSpPr/>
              <p:nvPr/>
            </p:nvSpPr>
            <p:spPr>
              <a:xfrm>
                <a:off x="665236" y="3886099"/>
                <a:ext cx="5742909" cy="2452274"/>
              </a:xfrm>
              <a:prstGeom prst="rect">
                <a:avLst/>
              </a:prstGeom>
            </p:spPr>
            <p:txBody>
              <a:bodyPr wrap="square">
                <a:spAutoFit/>
              </a:bodyPr>
              <a:lstStyle/>
              <a:p>
                <a:pPr algn="just" fontAlgn="base">
                  <a:spcAft>
                    <a:spcPts val="450"/>
                  </a:spcAft>
                  <a:buClr>
                    <a:srgbClr val="000000"/>
                  </a:buClr>
                </a:pPr>
                <a:r>
                  <a:rPr lang="zh-TW" altLang="en-US" sz="2000" b="1" kern="0" dirty="0" smtClean="0">
                    <a:solidFill>
                      <a:srgbClr val="006600"/>
                    </a:solidFill>
                    <a:effectLst/>
                    <a:uFill>
                      <a:solidFill>
                        <a:srgbClr val="000000"/>
                      </a:solidFill>
                    </a:uFill>
                    <a:latin typeface="Times New Roman" panose="02020603050405020304" pitchFamily="18" charset="0"/>
                    <a:cs typeface="Times New Roman" panose="02020603050405020304" pitchFamily="18" charset="0"/>
                  </a:rPr>
                  <a:t>解：</a:t>
                </a:r>
                <a:endParaRPr lang="en-US" altLang="zh-TW" sz="2000" b="1" kern="0" dirty="0" smtClean="0">
                  <a:solidFill>
                    <a:srgbClr val="006600"/>
                  </a:solidFill>
                  <a:effectLst/>
                  <a:uFill>
                    <a:solidFill>
                      <a:srgbClr val="000000"/>
                    </a:solidFill>
                  </a:uFill>
                  <a:latin typeface="Times New Roman" panose="02020603050405020304" pitchFamily="18" charset="0"/>
                  <a:cs typeface="Times New Roman" panose="02020603050405020304" pitchFamily="18" charset="0"/>
                </a:endParaRPr>
              </a:p>
              <a:p>
                <a:pPr algn="just" fontAlgn="base">
                  <a:spcAft>
                    <a:spcPts val="450"/>
                  </a:spcAft>
                  <a:buClr>
                    <a:srgbClr val="000000"/>
                  </a:buClr>
                </a:pPr>
                <a:r>
                  <a:rPr lang="zh-TW" altLang="en-US" sz="2000" kern="0" dirty="0" smtClean="0">
                    <a:solidFill>
                      <a:srgbClr val="006600"/>
                    </a:solidFill>
                    <a:effectLst/>
                    <a:uFill>
                      <a:solidFill>
                        <a:srgbClr val="000000"/>
                      </a:solidFill>
                    </a:uFill>
                    <a:latin typeface="Times New Roman" panose="02020603050405020304" pitchFamily="18" charset="0"/>
                    <a:cs typeface="Times New Roman" panose="02020603050405020304" pitchFamily="18" charset="0"/>
                  </a:rPr>
                  <a:t>若</a:t>
                </a:r>
                <a:r>
                  <a:rPr lang="zh-TW" altLang="en-US" sz="2000" kern="0" dirty="0">
                    <a:solidFill>
                      <a:srgbClr val="006600"/>
                    </a:solidFill>
                    <a:effectLst/>
                    <a:uFill>
                      <a:solidFill>
                        <a:srgbClr val="000000"/>
                      </a:solidFill>
                    </a:uFill>
                    <a:latin typeface="Times New Roman" panose="02020603050405020304" pitchFamily="18" charset="0"/>
                    <a:cs typeface="Times New Roman" panose="02020603050405020304" pitchFamily="18" charset="0"/>
                  </a:rPr>
                  <a:t>漂白水的次氯酸鈉濃度為 </a:t>
                </a:r>
                <a:r>
                  <a:rPr lang="en-US" altLang="zh-TW" sz="2000" kern="0" dirty="0">
                    <a:solidFill>
                      <a:srgbClr val="006600"/>
                    </a:solidFill>
                    <a:effectLst/>
                    <a:uFill>
                      <a:solidFill>
                        <a:srgbClr val="000000"/>
                      </a:solidFill>
                    </a:uFill>
                    <a:latin typeface="Times New Roman" panose="02020603050405020304" pitchFamily="18" charset="0"/>
                    <a:cs typeface="Times New Roman" panose="02020603050405020304" pitchFamily="18" charset="0"/>
                  </a:rPr>
                  <a:t>5.25</a:t>
                </a:r>
                <a:r>
                  <a:rPr lang="en-US" altLang="zh-TW" sz="2000" kern="0" dirty="0" smtClean="0">
                    <a:solidFill>
                      <a:srgbClr val="006600"/>
                    </a:solidFill>
                    <a:effectLst/>
                    <a:uFill>
                      <a:solidFill>
                        <a:srgbClr val="000000"/>
                      </a:solidFill>
                    </a:uFill>
                    <a:latin typeface="Times New Roman" panose="02020603050405020304" pitchFamily="18" charset="0"/>
                    <a:cs typeface="Times New Roman" panose="02020603050405020304" pitchFamily="18" charset="0"/>
                  </a:rPr>
                  <a:t>%</a:t>
                </a:r>
                <a:r>
                  <a:rPr lang="zh-TW" altLang="en-US" sz="2000" kern="0" dirty="0" smtClean="0">
                    <a:solidFill>
                      <a:srgbClr val="006600"/>
                    </a:solidFill>
                    <a:effectLst/>
                    <a:uFill>
                      <a:solidFill>
                        <a:srgbClr val="000000"/>
                      </a:solidFill>
                    </a:uFill>
                    <a:latin typeface="Times New Roman" panose="02020603050405020304" pitchFamily="18" charset="0"/>
                    <a:cs typeface="Times New Roman" panose="02020603050405020304" pitchFamily="18" charset="0"/>
                  </a:rPr>
                  <a:t>，</a:t>
                </a:r>
                <a:r>
                  <a:rPr lang="zh-TW" altLang="en-US" sz="2000" kern="0" dirty="0">
                    <a:solidFill>
                      <a:srgbClr val="006600"/>
                    </a:solidFill>
                    <a:effectLst/>
                    <a:uFill>
                      <a:solidFill>
                        <a:srgbClr val="000000"/>
                      </a:solidFill>
                    </a:uFill>
                    <a:latin typeface="Times New Roman" panose="02020603050405020304" pitchFamily="18" charset="0"/>
                    <a:cs typeface="Times New Roman" panose="02020603050405020304" pitchFamily="18" charset="0"/>
                  </a:rPr>
                  <a:t>所須的漂白水為</a:t>
                </a:r>
                <a:r>
                  <a:rPr lang="en-US" altLang="zh-TW" sz="2000" kern="0" dirty="0">
                    <a:solidFill>
                      <a:srgbClr val="006600"/>
                    </a:solidFill>
                    <a:effectLst/>
                    <a:uFill>
                      <a:solidFill>
                        <a:srgbClr val="000000"/>
                      </a:solidFill>
                    </a:uFill>
                    <a:latin typeface="Times New Roman" panose="02020603050405020304" pitchFamily="18" charset="0"/>
                    <a:cs typeface="Times New Roman" panose="02020603050405020304" pitchFamily="18" charset="0"/>
                  </a:rPr>
                  <a:t>10</a:t>
                </a:r>
                <a:r>
                  <a:rPr lang="zh-TW" altLang="en-US" sz="2000" kern="0" dirty="0">
                    <a:solidFill>
                      <a:srgbClr val="006600"/>
                    </a:solidFill>
                    <a:effectLst/>
                    <a:uFill>
                      <a:solidFill>
                        <a:srgbClr val="000000"/>
                      </a:solidFill>
                    </a:uFill>
                    <a:latin typeface="Times New Roman" panose="02020603050405020304" pitchFamily="18" charset="0"/>
                    <a:cs typeface="Times New Roman" panose="02020603050405020304" pitchFamily="18" charset="0"/>
                  </a:rPr>
                  <a:t> </a:t>
                </a:r>
                <a:r>
                  <a:rPr lang="en-US" altLang="zh-TW" sz="2000" dirty="0">
                    <a:solidFill>
                      <a:srgbClr val="006600"/>
                    </a:solidFill>
                    <a:uFill>
                      <a:solidFill>
                        <a:srgbClr val="000000"/>
                      </a:solidFill>
                    </a:uFill>
                    <a:latin typeface="Times New Roman" panose="02020603050405020304" pitchFamily="18" charset="0"/>
                    <a:cs typeface="Times New Roman" panose="02020603050405020304" pitchFamily="18" charset="0"/>
                  </a:rPr>
                  <a:t>mL</a:t>
                </a:r>
                <a:r>
                  <a:rPr lang="zh-TW" altLang="en-US" sz="2000" kern="0" dirty="0" smtClean="0">
                    <a:solidFill>
                      <a:srgbClr val="006600"/>
                    </a:solidFill>
                    <a:effectLst/>
                    <a:uFill>
                      <a:solidFill>
                        <a:srgbClr val="000000"/>
                      </a:solidFill>
                    </a:uFill>
                    <a:latin typeface="Times New Roman" panose="02020603050405020304" pitchFamily="18" charset="0"/>
                    <a:cs typeface="Times New Roman" panose="02020603050405020304" pitchFamily="18" charset="0"/>
                  </a:rPr>
                  <a:t>。</a:t>
                </a:r>
                <a:r>
                  <a:rPr lang="zh-TW" altLang="en-US" sz="2000" kern="0" dirty="0">
                    <a:solidFill>
                      <a:srgbClr val="006600"/>
                    </a:solidFill>
                    <a:effectLst/>
                    <a:uFill>
                      <a:solidFill>
                        <a:srgbClr val="000000"/>
                      </a:solidFill>
                    </a:uFill>
                    <a:latin typeface="Times New Roman" panose="02020603050405020304" pitchFamily="18" charset="0"/>
                    <a:cs typeface="Times New Roman" panose="02020603050405020304" pitchFamily="18" charset="0"/>
                  </a:rPr>
                  <a:t>由於 </a:t>
                </a:r>
                <a14:m>
                  <m:oMath xmlns:m="http://schemas.openxmlformats.org/officeDocument/2006/math">
                    <m:f>
                      <m:fPr>
                        <m:ctrlPr>
                          <a:rPr lang="en-US" altLang="zh-TW" sz="2000" i="1" kern="0">
                            <a:solidFill>
                              <a:srgbClr val="006600"/>
                            </a:solidFill>
                            <a:effectLst/>
                            <a:uFill>
                              <a:solidFill>
                                <a:srgbClr val="000000"/>
                              </a:solidFill>
                            </a:uFill>
                            <a:latin typeface="Cambria Math" panose="02040503050406030204" pitchFamily="18" charset="0"/>
                            <a:cs typeface="Times New Roman" panose="02020603050405020304" pitchFamily="18" charset="0"/>
                          </a:rPr>
                        </m:ctrlPr>
                      </m:fPr>
                      <m:num>
                        <m:r>
                          <a:rPr lang="en-US" altLang="zh-TW" sz="2000" i="1" kern="0">
                            <a:solidFill>
                              <a:srgbClr val="006600"/>
                            </a:solidFill>
                            <a:effectLst/>
                            <a:uFill>
                              <a:solidFill>
                                <a:srgbClr val="000000"/>
                              </a:solidFill>
                            </a:uFill>
                            <a:latin typeface="Cambria Math" panose="02040503050406030204" pitchFamily="18" charset="0"/>
                            <a:cs typeface="Times New Roman" panose="02020603050405020304" pitchFamily="18" charset="0"/>
                          </a:rPr>
                          <m:t>5.25</m:t>
                        </m:r>
                      </m:num>
                      <m:den>
                        <m:r>
                          <a:rPr lang="en-US" altLang="zh-TW" sz="2000" i="1" kern="0">
                            <a:solidFill>
                              <a:srgbClr val="006600"/>
                            </a:solidFill>
                            <a:effectLst/>
                            <a:uFill>
                              <a:solidFill>
                                <a:srgbClr val="000000"/>
                              </a:solidFill>
                            </a:uFill>
                            <a:latin typeface="Cambria Math" panose="02040503050406030204" pitchFamily="18" charset="0"/>
                            <a:cs typeface="Times New Roman" panose="02020603050405020304" pitchFamily="18" charset="0"/>
                          </a:rPr>
                          <m:t>2.625</m:t>
                        </m:r>
                      </m:den>
                    </m:f>
                  </m:oMath>
                </a14:m>
                <a:r>
                  <a:rPr lang="en-US" altLang="zh-TW" sz="2000" kern="0" dirty="0">
                    <a:solidFill>
                      <a:srgbClr val="006600"/>
                    </a:solidFill>
                    <a:effectLst/>
                    <a:uFill>
                      <a:solidFill>
                        <a:srgbClr val="000000"/>
                      </a:solidFill>
                    </a:uFill>
                    <a:latin typeface="Times New Roman" panose="02020603050405020304" pitchFamily="18" charset="0"/>
                    <a:cs typeface="Times New Roman" panose="02020603050405020304" pitchFamily="18" charset="0"/>
                  </a:rPr>
                  <a:t> = 2</a:t>
                </a:r>
                <a:r>
                  <a:rPr lang="zh-TW" altLang="en-US" sz="2000" kern="0" dirty="0">
                    <a:solidFill>
                      <a:srgbClr val="006600"/>
                    </a:solidFill>
                    <a:effectLst/>
                    <a:uFill>
                      <a:solidFill>
                        <a:srgbClr val="000000"/>
                      </a:solidFill>
                    </a:uFill>
                    <a:latin typeface="Times New Roman" panose="02020603050405020304" pitchFamily="18" charset="0"/>
                    <a:cs typeface="Times New Roman" panose="02020603050405020304" pitchFamily="18" charset="0"/>
                  </a:rPr>
                  <a:t>，</a:t>
                </a:r>
                <a:r>
                  <a:rPr lang="zh-TW" altLang="en-US" sz="2000" b="1" kern="0" dirty="0" smtClean="0">
                    <a:solidFill>
                      <a:srgbClr val="006600"/>
                    </a:solidFill>
                    <a:effectLst/>
                    <a:uFill>
                      <a:solidFill>
                        <a:srgbClr val="000000"/>
                      </a:solidFill>
                    </a:uFill>
                    <a:latin typeface="Times New Roman" panose="02020603050405020304" pitchFamily="18" charset="0"/>
                    <a:cs typeface="Times New Roman" panose="02020603050405020304" pitchFamily="18" charset="0"/>
                  </a:rPr>
                  <a:t>即 </a:t>
                </a:r>
                <a:r>
                  <a:rPr lang="en-US" altLang="zh-TW" sz="2000" b="1" kern="0" dirty="0" smtClean="0">
                    <a:solidFill>
                      <a:srgbClr val="006600"/>
                    </a:solidFill>
                    <a:effectLst/>
                    <a:uFill>
                      <a:solidFill>
                        <a:srgbClr val="000000"/>
                      </a:solidFill>
                    </a:uFill>
                    <a:latin typeface="Times New Roman" panose="02020603050405020304" pitchFamily="18" charset="0"/>
                    <a:cs typeface="Times New Roman" panose="02020603050405020304" pitchFamily="18" charset="0"/>
                  </a:rPr>
                  <a:t>10 </a:t>
                </a:r>
                <a:r>
                  <a:rPr lang="en-US" altLang="zh-TW" sz="2000" b="1" dirty="0" smtClean="0">
                    <a:solidFill>
                      <a:srgbClr val="006600"/>
                    </a:solidFill>
                    <a:uFill>
                      <a:solidFill>
                        <a:srgbClr val="000000"/>
                      </a:solidFill>
                    </a:uFill>
                    <a:latin typeface="Times New Roman" panose="02020603050405020304" pitchFamily="18" charset="0"/>
                    <a:cs typeface="Times New Roman" panose="02020603050405020304" pitchFamily="18" charset="0"/>
                  </a:rPr>
                  <a:t>mL </a:t>
                </a:r>
                <a:r>
                  <a:rPr lang="zh-TW" altLang="en-US" sz="2000" b="1" kern="0" dirty="0" smtClean="0">
                    <a:solidFill>
                      <a:srgbClr val="006600"/>
                    </a:solidFill>
                    <a:effectLst/>
                    <a:uFill>
                      <a:solidFill>
                        <a:srgbClr val="000000"/>
                      </a:solidFill>
                    </a:uFill>
                    <a:latin typeface="Times New Roman" panose="02020603050405020304" pitchFamily="18" charset="0"/>
                    <a:cs typeface="Times New Roman" panose="02020603050405020304" pitchFamily="18" charset="0"/>
                  </a:rPr>
                  <a:t>標準濃度</a:t>
                </a:r>
                <a:r>
                  <a:rPr lang="zh-TW" altLang="en-US" sz="2000" b="1" kern="0" dirty="0">
                    <a:solidFill>
                      <a:srgbClr val="006600"/>
                    </a:solidFill>
                    <a:uFill>
                      <a:solidFill>
                        <a:srgbClr val="000000"/>
                      </a:solidFill>
                    </a:uFill>
                    <a:latin typeface="Times New Roman" panose="02020603050405020304" pitchFamily="18" charset="0"/>
                    <a:cs typeface="Times New Roman" panose="02020603050405020304" pitchFamily="18" charset="0"/>
                  </a:rPr>
                  <a:t>漂</a:t>
                </a:r>
                <a:r>
                  <a:rPr lang="zh-TW" altLang="en-US" sz="2000" b="1" kern="0" dirty="0" smtClean="0">
                    <a:solidFill>
                      <a:srgbClr val="006600"/>
                    </a:solidFill>
                    <a:uFill>
                      <a:solidFill>
                        <a:srgbClr val="000000"/>
                      </a:solidFill>
                    </a:uFill>
                    <a:latin typeface="Times New Roman" panose="02020603050405020304" pitchFamily="18" charset="0"/>
                    <a:cs typeface="Times New Roman" panose="02020603050405020304" pitchFamily="18" charset="0"/>
                  </a:rPr>
                  <a:t>白水所含有效成分</a:t>
                </a:r>
                <a:r>
                  <a:rPr lang="zh-TW" altLang="en-US" sz="2000" b="1" kern="0" dirty="0" smtClean="0">
                    <a:solidFill>
                      <a:srgbClr val="006600"/>
                    </a:solidFill>
                    <a:effectLst/>
                    <a:uFill>
                      <a:solidFill>
                        <a:srgbClr val="000000"/>
                      </a:solidFill>
                    </a:uFill>
                    <a:latin typeface="Times New Roman" panose="02020603050405020304" pitchFamily="18" charset="0"/>
                    <a:cs typeface="Times New Roman" panose="02020603050405020304" pitchFamily="18" charset="0"/>
                  </a:rPr>
                  <a:t>是 </a:t>
                </a:r>
                <a:r>
                  <a:rPr lang="en-US" altLang="zh-TW" sz="2000" b="1" kern="0" dirty="0" smtClean="0">
                    <a:solidFill>
                      <a:srgbClr val="006600"/>
                    </a:solidFill>
                    <a:effectLst/>
                    <a:uFill>
                      <a:solidFill>
                        <a:srgbClr val="000000"/>
                      </a:solidFill>
                    </a:uFill>
                    <a:latin typeface="Times New Roman" panose="02020603050405020304" pitchFamily="18" charset="0"/>
                    <a:cs typeface="Times New Roman" panose="02020603050405020304" pitchFamily="18" charset="0"/>
                  </a:rPr>
                  <a:t>10 </a:t>
                </a:r>
                <a:r>
                  <a:rPr lang="en-US" altLang="zh-TW" sz="2000" b="1" dirty="0" smtClean="0">
                    <a:solidFill>
                      <a:srgbClr val="006600"/>
                    </a:solidFill>
                    <a:uFill>
                      <a:solidFill>
                        <a:srgbClr val="000000"/>
                      </a:solidFill>
                    </a:uFill>
                    <a:latin typeface="Times New Roman" panose="02020603050405020304" pitchFamily="18" charset="0"/>
                    <a:cs typeface="Times New Roman" panose="02020603050405020304" pitchFamily="18" charset="0"/>
                  </a:rPr>
                  <a:t>mL </a:t>
                </a:r>
                <a:r>
                  <a:rPr lang="zh-TW" altLang="en-US" sz="2000" b="1" kern="0" dirty="0" smtClean="0">
                    <a:solidFill>
                      <a:srgbClr val="006600"/>
                    </a:solidFill>
                    <a:effectLst/>
                    <a:uFill>
                      <a:solidFill>
                        <a:srgbClr val="000000"/>
                      </a:solidFill>
                    </a:uFill>
                    <a:latin typeface="Times New Roman" panose="02020603050405020304" pitchFamily="18" charset="0"/>
                    <a:cs typeface="Times New Roman" panose="02020603050405020304" pitchFamily="18" charset="0"/>
                  </a:rPr>
                  <a:t>所</a:t>
                </a:r>
                <a:r>
                  <a:rPr lang="zh-TW" altLang="en-US" sz="2000" b="1" kern="0" dirty="0">
                    <a:solidFill>
                      <a:srgbClr val="006600"/>
                    </a:solidFill>
                    <a:effectLst/>
                    <a:uFill>
                      <a:solidFill>
                        <a:srgbClr val="000000"/>
                      </a:solidFill>
                    </a:uFill>
                    <a:latin typeface="Times New Roman" panose="02020603050405020304" pitchFamily="18" charset="0"/>
                    <a:cs typeface="Times New Roman" panose="02020603050405020304" pitchFamily="18" charset="0"/>
                  </a:rPr>
                  <a:t>使用的漂白水</a:t>
                </a:r>
                <a:r>
                  <a:rPr lang="zh-TW" altLang="en-US" sz="2000" b="1" kern="0" dirty="0" smtClean="0">
                    <a:solidFill>
                      <a:srgbClr val="006600"/>
                    </a:solidFill>
                    <a:effectLst/>
                    <a:uFill>
                      <a:solidFill>
                        <a:srgbClr val="000000"/>
                      </a:solidFill>
                    </a:uFill>
                    <a:latin typeface="Times New Roman" panose="02020603050405020304" pitchFamily="18" charset="0"/>
                    <a:cs typeface="Times New Roman" panose="02020603050405020304" pitchFamily="18" charset="0"/>
                  </a:rPr>
                  <a:t>的 </a:t>
                </a:r>
                <a:r>
                  <a:rPr lang="en-US" altLang="zh-TW" sz="2000" b="1" kern="0" dirty="0" smtClean="0">
                    <a:solidFill>
                      <a:srgbClr val="006600"/>
                    </a:solidFill>
                    <a:effectLst/>
                    <a:uFill>
                      <a:solidFill>
                        <a:srgbClr val="000000"/>
                      </a:solidFill>
                    </a:uFill>
                    <a:latin typeface="Times New Roman" panose="02020603050405020304" pitchFamily="18" charset="0"/>
                    <a:cs typeface="Times New Roman" panose="02020603050405020304" pitchFamily="18" charset="0"/>
                  </a:rPr>
                  <a:t>2 </a:t>
                </a:r>
                <a:r>
                  <a:rPr lang="zh-TW" altLang="en-US" sz="2000" b="1" kern="0" dirty="0">
                    <a:solidFill>
                      <a:srgbClr val="006600"/>
                    </a:solidFill>
                    <a:effectLst/>
                    <a:uFill>
                      <a:solidFill>
                        <a:srgbClr val="000000"/>
                      </a:solidFill>
                    </a:uFill>
                    <a:latin typeface="Times New Roman" panose="02020603050405020304" pitchFamily="18" charset="0"/>
                    <a:cs typeface="Times New Roman" panose="02020603050405020304" pitchFamily="18" charset="0"/>
                  </a:rPr>
                  <a:t>倍</a:t>
                </a:r>
                <a:r>
                  <a:rPr lang="zh-TW" altLang="en-US" sz="2000" kern="0" dirty="0">
                    <a:solidFill>
                      <a:srgbClr val="006600"/>
                    </a:solidFill>
                    <a:effectLst/>
                    <a:uFill>
                      <a:solidFill>
                        <a:srgbClr val="000000"/>
                      </a:solidFill>
                    </a:uFill>
                    <a:latin typeface="Times New Roman" panose="02020603050405020304" pitchFamily="18" charset="0"/>
                    <a:cs typeface="Times New Roman" panose="02020603050405020304" pitchFamily="18" charset="0"/>
                  </a:rPr>
                  <a:t>，</a:t>
                </a:r>
                <a:r>
                  <a:rPr lang="zh-TW" altLang="en-US" sz="2000" kern="0" dirty="0" smtClean="0">
                    <a:solidFill>
                      <a:srgbClr val="006600"/>
                    </a:solidFill>
                    <a:effectLst/>
                    <a:uFill>
                      <a:solidFill>
                        <a:srgbClr val="000000"/>
                      </a:solidFill>
                    </a:uFill>
                    <a:latin typeface="Times New Roman" panose="02020603050405020304" pitchFamily="18" charset="0"/>
                    <a:cs typeface="Times New Roman" panose="02020603050405020304" pitchFamily="18" charset="0"/>
                  </a:rPr>
                  <a:t>因此須使用 </a:t>
                </a:r>
                <a:r>
                  <a:rPr lang="en-US" altLang="zh-TW" sz="2000" kern="0" dirty="0" smtClean="0">
                    <a:solidFill>
                      <a:srgbClr val="006600"/>
                    </a:solidFill>
                    <a:uFill>
                      <a:solidFill>
                        <a:srgbClr val="000000"/>
                      </a:solidFill>
                    </a:uFill>
                    <a:latin typeface="Times New Roman" panose="02020603050405020304" pitchFamily="18" charset="0"/>
                    <a:cs typeface="Times New Roman" panose="02020603050405020304" pitchFamily="18" charset="0"/>
                  </a:rPr>
                  <a:t>2 </a:t>
                </a:r>
                <a:r>
                  <a:rPr lang="zh-TW" altLang="en-US" sz="2000" kern="0" dirty="0" smtClean="0">
                    <a:solidFill>
                      <a:srgbClr val="006600"/>
                    </a:solidFill>
                    <a:uFill>
                      <a:solidFill>
                        <a:srgbClr val="000000"/>
                      </a:solidFill>
                    </a:uFill>
                    <a:latin typeface="Times New Roman" panose="02020603050405020304" pitchFamily="18" charset="0"/>
                    <a:cs typeface="Times New Roman" panose="02020603050405020304" pitchFamily="18" charset="0"/>
                  </a:rPr>
                  <a:t>倍份量</a:t>
                </a:r>
                <a:r>
                  <a:rPr lang="zh-TW" altLang="en-US" sz="2000" kern="0" dirty="0">
                    <a:solidFill>
                      <a:srgbClr val="006600"/>
                    </a:solidFill>
                    <a:uFill>
                      <a:solidFill>
                        <a:srgbClr val="000000"/>
                      </a:solidFill>
                    </a:uFill>
                    <a:latin typeface="Times New Roman" panose="02020603050405020304" pitchFamily="18" charset="0"/>
                    <a:cs typeface="Times New Roman" panose="02020603050405020304" pitchFamily="18" charset="0"/>
                  </a:rPr>
                  <a:t>的</a:t>
                </a:r>
                <a:r>
                  <a:rPr lang="zh-TW" altLang="en-US" sz="2000" kern="0" dirty="0" smtClean="0">
                    <a:solidFill>
                      <a:srgbClr val="006600"/>
                    </a:solidFill>
                    <a:effectLst/>
                    <a:uFill>
                      <a:solidFill>
                        <a:srgbClr val="000000"/>
                      </a:solidFill>
                    </a:uFill>
                    <a:latin typeface="Times New Roman" panose="02020603050405020304" pitchFamily="18" charset="0"/>
                    <a:cs typeface="Times New Roman" panose="02020603050405020304" pitchFamily="18" charset="0"/>
                  </a:rPr>
                  <a:t>漂白水，即 </a:t>
                </a:r>
                <a:r>
                  <a:rPr lang="en-US" altLang="zh-TW" sz="2000" kern="0" dirty="0" smtClean="0">
                    <a:solidFill>
                      <a:srgbClr val="006600"/>
                    </a:solidFill>
                    <a:effectLst/>
                    <a:uFill>
                      <a:solidFill>
                        <a:srgbClr val="000000"/>
                      </a:solidFill>
                    </a:uFill>
                    <a:latin typeface="Times New Roman" panose="02020603050405020304" pitchFamily="18" charset="0"/>
                    <a:cs typeface="Times New Roman" panose="02020603050405020304" pitchFamily="18" charset="0"/>
                  </a:rPr>
                  <a:t>20</a:t>
                </a:r>
                <a:r>
                  <a:rPr lang="zh-TW" altLang="en-US" sz="2000" kern="0" dirty="0" smtClean="0">
                    <a:solidFill>
                      <a:srgbClr val="006600"/>
                    </a:solidFill>
                    <a:effectLst/>
                    <a:uFill>
                      <a:solidFill>
                        <a:srgbClr val="000000"/>
                      </a:solidFill>
                    </a:uFill>
                    <a:latin typeface="Times New Roman" panose="02020603050405020304" pitchFamily="18" charset="0"/>
                    <a:cs typeface="Times New Roman" panose="02020603050405020304" pitchFamily="18" charset="0"/>
                  </a:rPr>
                  <a:t> </a:t>
                </a:r>
                <a:r>
                  <a:rPr lang="en-US" altLang="zh-TW" sz="2000" dirty="0">
                    <a:solidFill>
                      <a:srgbClr val="006600"/>
                    </a:solidFill>
                    <a:uFill>
                      <a:solidFill>
                        <a:srgbClr val="000000"/>
                      </a:solidFill>
                    </a:uFill>
                    <a:latin typeface="Times New Roman" panose="02020603050405020304" pitchFamily="18" charset="0"/>
                    <a:cs typeface="Times New Roman" panose="02020603050405020304" pitchFamily="18" charset="0"/>
                  </a:rPr>
                  <a:t>mL</a:t>
                </a:r>
                <a:r>
                  <a:rPr lang="zh-TW" altLang="en-US" sz="2000" dirty="0" smtClean="0">
                    <a:solidFill>
                      <a:srgbClr val="006600"/>
                    </a:solidFill>
                    <a:effectLst/>
                    <a:uFill>
                      <a:solidFill>
                        <a:srgbClr val="000000"/>
                      </a:solidFill>
                    </a:uFill>
                    <a:latin typeface="Times New Roman" panose="02020603050405020304" pitchFamily="18" charset="0"/>
                    <a:cs typeface="Times New Roman" panose="02020603050405020304" pitchFamily="18" charset="0"/>
                  </a:rPr>
                  <a:t>，</a:t>
                </a:r>
                <a:r>
                  <a:rPr lang="zh-TW" altLang="en-US" sz="2000" kern="0" dirty="0" smtClean="0">
                    <a:solidFill>
                      <a:srgbClr val="006600"/>
                    </a:solidFill>
                    <a:effectLst/>
                    <a:uFill>
                      <a:solidFill>
                        <a:srgbClr val="000000"/>
                      </a:solidFill>
                    </a:uFill>
                    <a:latin typeface="Times New Roman" panose="02020603050405020304" pitchFamily="18" charset="0"/>
                    <a:cs typeface="Times New Roman" panose="02020603050405020304" pitchFamily="18" charset="0"/>
                  </a:rPr>
                  <a:t>才能使</a:t>
                </a:r>
                <a:r>
                  <a:rPr lang="zh-TW" altLang="en-US" sz="2000" kern="0" dirty="0">
                    <a:solidFill>
                      <a:srgbClr val="006600"/>
                    </a:solidFill>
                    <a:uFill>
                      <a:solidFill>
                        <a:srgbClr val="000000"/>
                      </a:solidFill>
                    </a:uFill>
                    <a:latin typeface="Times New Roman" panose="02020603050405020304" pitchFamily="18" charset="0"/>
                    <a:cs typeface="Times New Roman" panose="02020603050405020304" pitchFamily="18" charset="0"/>
                  </a:rPr>
                  <a:t>有效</a:t>
                </a:r>
                <a:r>
                  <a:rPr lang="zh-TW" altLang="en-US" sz="2000" kern="0" dirty="0" smtClean="0">
                    <a:solidFill>
                      <a:srgbClr val="006600"/>
                    </a:solidFill>
                    <a:uFill>
                      <a:solidFill>
                        <a:srgbClr val="000000"/>
                      </a:solidFill>
                    </a:uFill>
                    <a:latin typeface="Times New Roman" panose="02020603050405020304" pitchFamily="18" charset="0"/>
                    <a:cs typeface="Times New Roman" panose="02020603050405020304" pitchFamily="18" charset="0"/>
                  </a:rPr>
                  <a:t>成分的量與標準相同。</a:t>
                </a:r>
                <a:r>
                  <a:rPr lang="zh-TW" altLang="en-US" sz="2000" kern="0" dirty="0" smtClean="0">
                    <a:solidFill>
                      <a:srgbClr val="006600"/>
                    </a:solidFill>
                    <a:effectLst/>
                    <a:uFill>
                      <a:solidFill>
                        <a:srgbClr val="000000"/>
                      </a:solidFill>
                    </a:uFill>
                    <a:latin typeface="Times New Roman" panose="02020603050405020304" pitchFamily="18" charset="0"/>
                    <a:cs typeface="Times New Roman" panose="02020603050405020304" pitchFamily="18" charset="0"/>
                  </a:rPr>
                  <a:t>而</a:t>
                </a:r>
                <a:r>
                  <a:rPr lang="zh-TW" altLang="en-US" sz="2000" kern="0" dirty="0">
                    <a:solidFill>
                      <a:srgbClr val="006600"/>
                    </a:solidFill>
                    <a:effectLst/>
                    <a:uFill>
                      <a:solidFill>
                        <a:srgbClr val="000000"/>
                      </a:solidFill>
                    </a:uFill>
                    <a:latin typeface="Times New Roman" panose="02020603050405020304" pitchFamily="18" charset="0"/>
                    <a:cs typeface="Times New Roman" panose="02020603050405020304" pitchFamily="18" charset="0"/>
                  </a:rPr>
                  <a:t>清水</a:t>
                </a:r>
                <a:r>
                  <a:rPr lang="zh-TW" altLang="en-US" sz="2000" kern="0" dirty="0" smtClean="0">
                    <a:solidFill>
                      <a:srgbClr val="006600"/>
                    </a:solidFill>
                    <a:effectLst/>
                    <a:uFill>
                      <a:solidFill>
                        <a:srgbClr val="000000"/>
                      </a:solidFill>
                    </a:uFill>
                    <a:latin typeface="Times New Roman" panose="02020603050405020304" pitchFamily="18" charset="0"/>
                    <a:cs typeface="Times New Roman" panose="02020603050405020304" pitchFamily="18" charset="0"/>
                  </a:rPr>
                  <a:t>份量 </a:t>
                </a:r>
                <a:r>
                  <a:rPr lang="en-US" altLang="zh-TW" sz="2000" kern="0" dirty="0" smtClean="0">
                    <a:solidFill>
                      <a:srgbClr val="006600"/>
                    </a:solidFill>
                    <a:effectLst/>
                    <a:uFill>
                      <a:solidFill>
                        <a:srgbClr val="000000"/>
                      </a:solidFill>
                    </a:uFill>
                    <a:latin typeface="Times New Roman" panose="02020603050405020304" pitchFamily="18" charset="0"/>
                    <a:cs typeface="Times New Roman" panose="02020603050405020304" pitchFamily="18" charset="0"/>
                  </a:rPr>
                  <a:t>=</a:t>
                </a:r>
                <a:r>
                  <a:rPr lang="zh-TW" altLang="en-US" sz="2000" kern="0" dirty="0" smtClean="0">
                    <a:solidFill>
                      <a:srgbClr val="006600"/>
                    </a:solidFill>
                    <a:effectLst/>
                    <a:uFill>
                      <a:solidFill>
                        <a:srgbClr val="000000"/>
                      </a:solidFill>
                    </a:uFill>
                    <a:latin typeface="Times New Roman" panose="02020603050405020304" pitchFamily="18" charset="0"/>
                    <a:cs typeface="Times New Roman" panose="02020603050405020304" pitchFamily="18" charset="0"/>
                  </a:rPr>
                  <a:t> </a:t>
                </a:r>
                <a:r>
                  <a:rPr lang="en-US" altLang="zh-TW" sz="2000" kern="0" dirty="0" smtClean="0">
                    <a:solidFill>
                      <a:srgbClr val="006600"/>
                    </a:solidFill>
                    <a:effectLst/>
                    <a:uFill>
                      <a:solidFill>
                        <a:srgbClr val="000000"/>
                      </a:solidFill>
                    </a:uFill>
                    <a:latin typeface="Times New Roman" panose="02020603050405020304" pitchFamily="18" charset="0"/>
                    <a:cs typeface="Times New Roman" panose="02020603050405020304" pitchFamily="18" charset="0"/>
                  </a:rPr>
                  <a:t>(</a:t>
                </a:r>
                <a:r>
                  <a:rPr lang="en-US" altLang="zh-TW" sz="2000" kern="0" dirty="0">
                    <a:solidFill>
                      <a:srgbClr val="006600"/>
                    </a:solidFill>
                    <a:effectLst/>
                    <a:uFill>
                      <a:solidFill>
                        <a:srgbClr val="000000"/>
                      </a:solidFill>
                    </a:uFill>
                    <a:latin typeface="Times New Roman" panose="02020603050405020304" pitchFamily="18" charset="0"/>
                    <a:cs typeface="Times New Roman" panose="02020603050405020304" pitchFamily="18" charset="0"/>
                  </a:rPr>
                  <a:t>1000 </a:t>
                </a:r>
                <a:r>
                  <a:rPr lang="en-US" altLang="zh-TW" sz="2000" kern="0" dirty="0">
                    <a:solidFill>
                      <a:srgbClr val="006600"/>
                    </a:solidFill>
                    <a:effectLst/>
                    <a:uFill>
                      <a:solidFill>
                        <a:srgbClr val="000000"/>
                      </a:solidFill>
                    </a:uFill>
                    <a:latin typeface="Times New Roman" panose="02020603050405020304" pitchFamily="18" charset="0"/>
                    <a:cs typeface="Times New Roman" panose="02020603050405020304" pitchFamily="18" charset="0"/>
                    <a:sym typeface="Symbol" panose="05050102010706020507" pitchFamily="18" charset="2"/>
                  </a:rPr>
                  <a:t> 20</a:t>
                </a:r>
                <a:r>
                  <a:rPr lang="en-US" altLang="zh-TW" sz="2000" kern="0" dirty="0" smtClean="0">
                    <a:solidFill>
                      <a:srgbClr val="006600"/>
                    </a:solidFill>
                    <a:effectLst/>
                    <a:uFill>
                      <a:solidFill>
                        <a:srgbClr val="000000"/>
                      </a:solidFill>
                    </a:uFill>
                    <a:latin typeface="Times New Roman" panose="02020603050405020304" pitchFamily="18" charset="0"/>
                    <a:cs typeface="Times New Roman" panose="02020603050405020304" pitchFamily="18" charset="0"/>
                    <a:sym typeface="Symbol" panose="05050102010706020507" pitchFamily="18" charset="2"/>
                  </a:rPr>
                  <a:t>) </a:t>
                </a:r>
                <a:r>
                  <a:rPr lang="en-US" altLang="zh-TW" sz="2000" dirty="0">
                    <a:solidFill>
                      <a:srgbClr val="006600"/>
                    </a:solidFill>
                    <a:uFill>
                      <a:solidFill>
                        <a:srgbClr val="000000"/>
                      </a:solidFill>
                    </a:uFill>
                    <a:latin typeface="Times New Roman" panose="02020603050405020304" pitchFamily="18" charset="0"/>
                    <a:cs typeface="Times New Roman" panose="02020603050405020304" pitchFamily="18" charset="0"/>
                  </a:rPr>
                  <a:t>mL</a:t>
                </a:r>
                <a:r>
                  <a:rPr lang="zh-TW" altLang="en-US" sz="2000" dirty="0" smtClean="0">
                    <a:solidFill>
                      <a:srgbClr val="006600"/>
                    </a:solidFill>
                    <a:uFill>
                      <a:solidFill>
                        <a:srgbClr val="000000"/>
                      </a:solidFill>
                    </a:uFill>
                    <a:latin typeface="Times New Roman" panose="02020603050405020304" pitchFamily="18" charset="0"/>
                    <a:cs typeface="Times New Roman" panose="02020603050405020304" pitchFamily="18" charset="0"/>
                  </a:rPr>
                  <a:t> </a:t>
                </a:r>
                <a:r>
                  <a:rPr lang="en-US" altLang="zh-TW" sz="2000" kern="0" dirty="0" smtClean="0">
                    <a:solidFill>
                      <a:srgbClr val="006600"/>
                    </a:solidFill>
                    <a:effectLst/>
                    <a:uFill>
                      <a:solidFill>
                        <a:srgbClr val="000000"/>
                      </a:solidFill>
                    </a:uFill>
                    <a:latin typeface="Times New Roman" panose="02020603050405020304" pitchFamily="18" charset="0"/>
                    <a:cs typeface="Times New Roman" panose="02020603050405020304" pitchFamily="18" charset="0"/>
                  </a:rPr>
                  <a:t>= </a:t>
                </a:r>
                <a:r>
                  <a:rPr lang="en-US" altLang="zh-TW" sz="2000" kern="0" dirty="0">
                    <a:solidFill>
                      <a:srgbClr val="006600"/>
                    </a:solidFill>
                    <a:effectLst/>
                    <a:uFill>
                      <a:solidFill>
                        <a:srgbClr val="000000"/>
                      </a:solidFill>
                    </a:uFill>
                    <a:latin typeface="Times New Roman" panose="02020603050405020304" pitchFamily="18" charset="0"/>
                    <a:cs typeface="Times New Roman" panose="02020603050405020304" pitchFamily="18" charset="0"/>
                  </a:rPr>
                  <a:t>980</a:t>
                </a:r>
                <a:r>
                  <a:rPr lang="zh-TW" altLang="en-US" sz="2000" kern="0" dirty="0">
                    <a:solidFill>
                      <a:srgbClr val="006600"/>
                    </a:solidFill>
                    <a:effectLst/>
                    <a:uFill>
                      <a:solidFill>
                        <a:srgbClr val="000000"/>
                      </a:solidFill>
                    </a:uFill>
                    <a:latin typeface="Times New Roman" panose="02020603050405020304" pitchFamily="18" charset="0"/>
                    <a:cs typeface="Times New Roman" panose="02020603050405020304" pitchFamily="18" charset="0"/>
                  </a:rPr>
                  <a:t> </a:t>
                </a:r>
                <a:r>
                  <a:rPr lang="en-US" altLang="zh-TW" sz="2000" dirty="0">
                    <a:solidFill>
                      <a:srgbClr val="006600"/>
                    </a:solidFill>
                    <a:uFill>
                      <a:solidFill>
                        <a:srgbClr val="000000"/>
                      </a:solidFill>
                    </a:uFill>
                    <a:latin typeface="Times New Roman" panose="02020603050405020304" pitchFamily="18" charset="0"/>
                    <a:cs typeface="Times New Roman" panose="02020603050405020304" pitchFamily="18" charset="0"/>
                  </a:rPr>
                  <a:t>mL</a:t>
                </a:r>
                <a:r>
                  <a:rPr lang="zh-TW" altLang="en-US" sz="2000" kern="0" dirty="0" smtClean="0">
                    <a:solidFill>
                      <a:srgbClr val="006600"/>
                    </a:solidFill>
                    <a:effectLst/>
                    <a:uFill>
                      <a:solidFill>
                        <a:srgbClr val="000000"/>
                      </a:solidFill>
                    </a:uFill>
                    <a:latin typeface="Times New Roman" panose="02020603050405020304" pitchFamily="18" charset="0"/>
                    <a:cs typeface="Times New Roman" panose="02020603050405020304" pitchFamily="18" charset="0"/>
                  </a:rPr>
                  <a:t>。</a:t>
                </a:r>
                <a:endParaRPr lang="en-US" sz="2000" kern="0" dirty="0">
                  <a:solidFill>
                    <a:srgbClr val="006600"/>
                  </a:solidFill>
                  <a:effectLst/>
                  <a:uFill>
                    <a:solidFill>
                      <a:srgbClr val="000000"/>
                    </a:solidFill>
                  </a:uFill>
                  <a:latin typeface="Times New Roman" panose="02020603050405020304" pitchFamily="18" charset="0"/>
                  <a:cs typeface="Times New Roman" panose="02020603050405020304" pitchFamily="18" charset="0"/>
                </a:endParaRPr>
              </a:p>
            </p:txBody>
          </p:sp>
        </mc:Choice>
        <mc:Fallback xmlns="">
          <p:sp>
            <p:nvSpPr>
              <p:cNvPr id="18" name="Rectangle 2"/>
              <p:cNvSpPr>
                <a:spLocks noRot="1" noChangeAspect="1" noMove="1" noResize="1" noEditPoints="1" noAdjustHandles="1" noChangeArrowheads="1" noChangeShapeType="1" noTextEdit="1"/>
              </p:cNvSpPr>
              <p:nvPr/>
            </p:nvSpPr>
            <p:spPr>
              <a:xfrm>
                <a:off x="665236" y="3886099"/>
                <a:ext cx="5742909" cy="2452274"/>
              </a:xfrm>
              <a:prstGeom prst="rect">
                <a:avLst/>
              </a:prstGeom>
              <a:blipFill>
                <a:blip r:embed="rId2"/>
                <a:stretch>
                  <a:fillRect l="-1062" t="-1241" r="-5520" b="-2978"/>
                </a:stretch>
              </a:blipFill>
            </p:spPr>
            <p:txBody>
              <a:bodyPr/>
              <a:lstStyle/>
              <a:p>
                <a:r>
                  <a:rPr lang="zh-HK" altLang="en-US">
                    <a:noFill/>
                  </a:rPr>
                  <a:t> </a:t>
                </a:r>
              </a:p>
            </p:txBody>
          </p:sp>
        </mc:Fallback>
      </mc:AlternateContent>
      <p:sp>
        <p:nvSpPr>
          <p:cNvPr id="2" name="文字方塊 1"/>
          <p:cNvSpPr txBox="1"/>
          <p:nvPr/>
        </p:nvSpPr>
        <p:spPr>
          <a:xfrm>
            <a:off x="279400" y="279400"/>
            <a:ext cx="4254500" cy="584775"/>
          </a:xfrm>
          <a:prstGeom prst="rect">
            <a:avLst/>
          </a:prstGeom>
          <a:noFill/>
          <a:effectLst>
            <a:outerShdw blurRad="50800" dist="38100" dir="2700000" algn="tl" rotWithShape="0">
              <a:schemeClr val="bg1">
                <a:alpha val="40000"/>
              </a:schemeClr>
            </a:outerShdw>
          </a:effectLst>
        </p:spPr>
        <p:txBody>
          <a:bodyPr wrap="square" rtlCol="0">
            <a:spAutoFit/>
          </a:bodyPr>
          <a:lstStyle/>
          <a:p>
            <a:r>
              <a:rPr lang="zh-TW" altLang="en-US" sz="3200" b="1" dirty="0" smtClean="0">
                <a:solidFill>
                  <a:srgbClr val="006600"/>
                </a:solidFill>
              </a:rPr>
              <a:t>使用不同濃度的漂白</a:t>
            </a:r>
            <a:r>
              <a:rPr lang="zh-TW" altLang="en-US" sz="3200" b="1" dirty="0">
                <a:solidFill>
                  <a:srgbClr val="006600"/>
                </a:solidFill>
              </a:rPr>
              <a:t>水</a:t>
            </a:r>
            <a:endParaRPr lang="zh-HK" altLang="en-US" sz="3200" b="1" dirty="0">
              <a:solidFill>
                <a:srgbClr val="006600"/>
              </a:solidFill>
            </a:endParaRPr>
          </a:p>
        </p:txBody>
      </p:sp>
      <p:grpSp>
        <p:nvGrpSpPr>
          <p:cNvPr id="30" name="群組 29"/>
          <p:cNvGrpSpPr/>
          <p:nvPr/>
        </p:nvGrpSpPr>
        <p:grpSpPr>
          <a:xfrm>
            <a:off x="7079966" y="2933699"/>
            <a:ext cx="1800630" cy="3404667"/>
            <a:chOff x="7079966" y="2933700"/>
            <a:chExt cx="1800630" cy="3292688"/>
          </a:xfrm>
        </p:grpSpPr>
        <p:grpSp>
          <p:nvGrpSpPr>
            <p:cNvPr id="7" name="群組 6"/>
            <p:cNvGrpSpPr/>
            <p:nvPr/>
          </p:nvGrpSpPr>
          <p:grpSpPr>
            <a:xfrm>
              <a:off x="7079966" y="2933700"/>
              <a:ext cx="1181100" cy="1400394"/>
              <a:chOff x="7162800" y="2806700"/>
              <a:chExt cx="1181100" cy="1400394"/>
            </a:xfrm>
          </p:grpSpPr>
          <p:sp>
            <p:nvSpPr>
              <p:cNvPr id="4" name="梯形 3"/>
              <p:cNvSpPr/>
              <p:nvPr/>
            </p:nvSpPr>
            <p:spPr>
              <a:xfrm rot="10800000">
                <a:off x="7203208" y="3078139"/>
                <a:ext cx="1116445" cy="1128955"/>
              </a:xfrm>
              <a:prstGeom prst="trapezoid">
                <a:avLst>
                  <a:gd name="adj" fmla="val 15313"/>
                </a:avLst>
              </a:prstGeom>
              <a:solidFill>
                <a:srgbClr val="00B0F0">
                  <a:alpha val="4392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dirty="0"/>
              </a:p>
            </p:txBody>
          </p:sp>
          <p:sp>
            <p:nvSpPr>
              <p:cNvPr id="5" name="手繪多邊形 4"/>
              <p:cNvSpPr/>
              <p:nvPr/>
            </p:nvSpPr>
            <p:spPr>
              <a:xfrm>
                <a:off x="7162800" y="2806700"/>
                <a:ext cx="1181100" cy="1397000"/>
              </a:xfrm>
              <a:custGeom>
                <a:avLst/>
                <a:gdLst>
                  <a:gd name="connsiteX0" fmla="*/ 0 w 1181100"/>
                  <a:gd name="connsiteY0" fmla="*/ 0 h 1397000"/>
                  <a:gd name="connsiteX1" fmla="*/ 215900 w 1181100"/>
                  <a:gd name="connsiteY1" fmla="*/ 1397000 h 1397000"/>
                  <a:gd name="connsiteX2" fmla="*/ 977900 w 1181100"/>
                  <a:gd name="connsiteY2" fmla="*/ 1397000 h 1397000"/>
                  <a:gd name="connsiteX3" fmla="*/ 1181100 w 1181100"/>
                  <a:gd name="connsiteY3" fmla="*/ 25400 h 1397000"/>
                </a:gdLst>
                <a:ahLst/>
                <a:cxnLst>
                  <a:cxn ang="0">
                    <a:pos x="connsiteX0" y="connsiteY0"/>
                  </a:cxn>
                  <a:cxn ang="0">
                    <a:pos x="connsiteX1" y="connsiteY1"/>
                  </a:cxn>
                  <a:cxn ang="0">
                    <a:pos x="connsiteX2" y="connsiteY2"/>
                  </a:cxn>
                  <a:cxn ang="0">
                    <a:pos x="connsiteX3" y="connsiteY3"/>
                  </a:cxn>
                </a:cxnLst>
                <a:rect l="l" t="t" r="r" b="b"/>
                <a:pathLst>
                  <a:path w="1181100" h="1397000">
                    <a:moveTo>
                      <a:pt x="0" y="0"/>
                    </a:moveTo>
                    <a:lnTo>
                      <a:pt x="215900" y="1397000"/>
                    </a:lnTo>
                    <a:lnTo>
                      <a:pt x="977900" y="1397000"/>
                    </a:lnTo>
                    <a:lnTo>
                      <a:pt x="1181100" y="25400"/>
                    </a:lnTo>
                  </a:path>
                </a:pathLst>
              </a:custGeom>
            </p:spPr>
            <p:style>
              <a:lnRef idx="2">
                <a:schemeClr val="dk1"/>
              </a:lnRef>
              <a:fillRef idx="0">
                <a:schemeClr val="dk1"/>
              </a:fillRef>
              <a:effectRef idx="1">
                <a:schemeClr val="dk1"/>
              </a:effectRef>
              <a:fontRef idx="minor">
                <a:schemeClr val="tx1"/>
              </a:fontRef>
            </p:style>
            <p:txBody>
              <a:bodyPr rtlCol="0" anchor="ctr"/>
              <a:lstStyle/>
              <a:p>
                <a:pPr algn="ctr"/>
                <a:endParaRPr lang="zh-HK" altLang="en-US"/>
              </a:p>
            </p:txBody>
          </p:sp>
          <p:sp>
            <p:nvSpPr>
              <p:cNvPr id="6" name="文字方塊 5"/>
              <p:cNvSpPr txBox="1"/>
              <p:nvPr/>
            </p:nvSpPr>
            <p:spPr>
              <a:xfrm>
                <a:off x="7282295" y="3319450"/>
                <a:ext cx="942109" cy="646331"/>
              </a:xfrm>
              <a:prstGeom prst="rect">
                <a:avLst/>
              </a:prstGeom>
              <a:noFill/>
            </p:spPr>
            <p:txBody>
              <a:bodyPr wrap="square" rtlCol="0">
                <a:spAutoFit/>
              </a:bodyPr>
              <a:lstStyle/>
              <a:p>
                <a:pPr algn="ctr"/>
                <a:r>
                  <a:rPr lang="en-US" altLang="zh-TW" dirty="0" smtClean="0">
                    <a:solidFill>
                      <a:srgbClr val="C00000"/>
                    </a:solidFill>
                  </a:rPr>
                  <a:t>5.25%</a:t>
                </a:r>
              </a:p>
              <a:p>
                <a:pPr algn="ctr"/>
                <a:r>
                  <a:rPr lang="en-US" altLang="zh-TW" dirty="0" smtClean="0"/>
                  <a:t>10mL</a:t>
                </a:r>
                <a:endParaRPr lang="zh-HK" altLang="en-US" dirty="0"/>
              </a:p>
            </p:txBody>
          </p:sp>
        </p:grpSp>
        <p:grpSp>
          <p:nvGrpSpPr>
            <p:cNvPr id="22" name="群組 21"/>
            <p:cNvGrpSpPr/>
            <p:nvPr/>
          </p:nvGrpSpPr>
          <p:grpSpPr>
            <a:xfrm>
              <a:off x="7207540" y="4826000"/>
              <a:ext cx="1029195" cy="1400388"/>
              <a:chOff x="7282294" y="2806700"/>
              <a:chExt cx="1029195" cy="1400388"/>
            </a:xfrm>
          </p:grpSpPr>
          <p:sp>
            <p:nvSpPr>
              <p:cNvPr id="23" name="梯形 22"/>
              <p:cNvSpPr/>
              <p:nvPr/>
            </p:nvSpPr>
            <p:spPr>
              <a:xfrm rot="10800000">
                <a:off x="7323617" y="3078133"/>
                <a:ext cx="966423" cy="1128955"/>
              </a:xfrm>
              <a:prstGeom prst="trapezoid">
                <a:avLst>
                  <a:gd name="adj" fmla="val 15313"/>
                </a:avLst>
              </a:prstGeom>
              <a:solidFill>
                <a:srgbClr val="00B0F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dirty="0"/>
              </a:p>
            </p:txBody>
          </p:sp>
          <p:sp>
            <p:nvSpPr>
              <p:cNvPr id="24" name="手繪多邊形 23"/>
              <p:cNvSpPr/>
              <p:nvPr/>
            </p:nvSpPr>
            <p:spPr>
              <a:xfrm>
                <a:off x="7282294" y="2806700"/>
                <a:ext cx="1024373" cy="1397000"/>
              </a:xfrm>
              <a:custGeom>
                <a:avLst/>
                <a:gdLst>
                  <a:gd name="connsiteX0" fmla="*/ 0 w 1181100"/>
                  <a:gd name="connsiteY0" fmla="*/ 0 h 1397000"/>
                  <a:gd name="connsiteX1" fmla="*/ 215900 w 1181100"/>
                  <a:gd name="connsiteY1" fmla="*/ 1397000 h 1397000"/>
                  <a:gd name="connsiteX2" fmla="*/ 977900 w 1181100"/>
                  <a:gd name="connsiteY2" fmla="*/ 1397000 h 1397000"/>
                  <a:gd name="connsiteX3" fmla="*/ 1181100 w 1181100"/>
                  <a:gd name="connsiteY3" fmla="*/ 25400 h 1397000"/>
                </a:gdLst>
                <a:ahLst/>
                <a:cxnLst>
                  <a:cxn ang="0">
                    <a:pos x="connsiteX0" y="connsiteY0"/>
                  </a:cxn>
                  <a:cxn ang="0">
                    <a:pos x="connsiteX1" y="connsiteY1"/>
                  </a:cxn>
                  <a:cxn ang="0">
                    <a:pos x="connsiteX2" y="connsiteY2"/>
                  </a:cxn>
                  <a:cxn ang="0">
                    <a:pos x="connsiteX3" y="connsiteY3"/>
                  </a:cxn>
                </a:cxnLst>
                <a:rect l="l" t="t" r="r" b="b"/>
                <a:pathLst>
                  <a:path w="1181100" h="1397000">
                    <a:moveTo>
                      <a:pt x="0" y="0"/>
                    </a:moveTo>
                    <a:lnTo>
                      <a:pt x="215900" y="1397000"/>
                    </a:lnTo>
                    <a:lnTo>
                      <a:pt x="977900" y="1397000"/>
                    </a:lnTo>
                    <a:lnTo>
                      <a:pt x="1181100" y="25400"/>
                    </a:lnTo>
                  </a:path>
                </a:pathLst>
              </a:custGeom>
            </p:spPr>
            <p:style>
              <a:lnRef idx="2">
                <a:schemeClr val="dk1"/>
              </a:lnRef>
              <a:fillRef idx="0">
                <a:schemeClr val="dk1"/>
              </a:fillRef>
              <a:effectRef idx="1">
                <a:schemeClr val="dk1"/>
              </a:effectRef>
              <a:fontRef idx="minor">
                <a:schemeClr val="tx1"/>
              </a:fontRef>
            </p:style>
            <p:txBody>
              <a:bodyPr rtlCol="0" anchor="ctr"/>
              <a:lstStyle/>
              <a:p>
                <a:pPr algn="ctr"/>
                <a:endParaRPr lang="zh-HK" altLang="en-US"/>
              </a:p>
            </p:txBody>
          </p:sp>
          <p:sp>
            <p:nvSpPr>
              <p:cNvPr id="25" name="文字方塊 24"/>
              <p:cNvSpPr txBox="1"/>
              <p:nvPr/>
            </p:nvSpPr>
            <p:spPr>
              <a:xfrm>
                <a:off x="7369379" y="3319451"/>
                <a:ext cx="942110" cy="646331"/>
              </a:xfrm>
              <a:prstGeom prst="rect">
                <a:avLst/>
              </a:prstGeom>
              <a:noFill/>
            </p:spPr>
            <p:txBody>
              <a:bodyPr wrap="square" rtlCol="0">
                <a:spAutoFit/>
              </a:bodyPr>
              <a:lstStyle/>
              <a:p>
                <a:pPr algn="ctr"/>
                <a:r>
                  <a:rPr lang="en-US" altLang="zh-TW" dirty="0" smtClean="0">
                    <a:solidFill>
                      <a:srgbClr val="C00000"/>
                    </a:solidFill>
                  </a:rPr>
                  <a:t>2.625%</a:t>
                </a:r>
              </a:p>
              <a:p>
                <a:pPr algn="ctr"/>
                <a:r>
                  <a:rPr lang="en-US" altLang="zh-TW" dirty="0" smtClean="0"/>
                  <a:t>10mL</a:t>
                </a:r>
                <a:endParaRPr lang="zh-HK" altLang="en-US" dirty="0"/>
              </a:p>
            </p:txBody>
          </p:sp>
        </p:grpSp>
        <p:grpSp>
          <p:nvGrpSpPr>
            <p:cNvPr id="28" name="群組 27"/>
            <p:cNvGrpSpPr/>
            <p:nvPr/>
          </p:nvGrpSpPr>
          <p:grpSpPr>
            <a:xfrm>
              <a:off x="7626926" y="4454238"/>
              <a:ext cx="85152" cy="270164"/>
              <a:chOff x="7606145" y="4502727"/>
              <a:chExt cx="85152" cy="270164"/>
            </a:xfrm>
          </p:grpSpPr>
          <p:cxnSp>
            <p:nvCxnSpPr>
              <p:cNvPr id="26" name="直線接點 25"/>
              <p:cNvCxnSpPr/>
              <p:nvPr/>
            </p:nvCxnSpPr>
            <p:spPr>
              <a:xfrm>
                <a:off x="7606145" y="4502727"/>
                <a:ext cx="0" cy="270164"/>
              </a:xfrm>
              <a:prstGeom prst="line">
                <a:avLst/>
              </a:prstGeom>
            </p:spPr>
            <p:style>
              <a:lnRef idx="1">
                <a:schemeClr val="dk1"/>
              </a:lnRef>
              <a:fillRef idx="0">
                <a:schemeClr val="dk1"/>
              </a:fillRef>
              <a:effectRef idx="0">
                <a:schemeClr val="dk1"/>
              </a:effectRef>
              <a:fontRef idx="minor">
                <a:schemeClr val="tx1"/>
              </a:fontRef>
            </p:style>
          </p:cxnSp>
          <p:cxnSp>
            <p:nvCxnSpPr>
              <p:cNvPr id="27" name="直線接點 26"/>
              <p:cNvCxnSpPr/>
              <p:nvPr/>
            </p:nvCxnSpPr>
            <p:spPr>
              <a:xfrm>
                <a:off x="7691297" y="4502727"/>
                <a:ext cx="0" cy="270164"/>
              </a:xfrm>
              <a:prstGeom prst="line">
                <a:avLst/>
              </a:prstGeom>
            </p:spPr>
            <p:style>
              <a:lnRef idx="1">
                <a:schemeClr val="dk1"/>
              </a:lnRef>
              <a:fillRef idx="0">
                <a:schemeClr val="dk1"/>
              </a:fillRef>
              <a:effectRef idx="0">
                <a:schemeClr val="dk1"/>
              </a:effectRef>
              <a:fontRef idx="minor">
                <a:schemeClr val="tx1"/>
              </a:fontRef>
            </p:style>
          </p:cxnSp>
        </p:grpSp>
        <p:sp>
          <p:nvSpPr>
            <p:cNvPr id="29" name="文字方塊 28"/>
            <p:cNvSpPr txBox="1"/>
            <p:nvPr/>
          </p:nvSpPr>
          <p:spPr>
            <a:xfrm>
              <a:off x="8160288" y="5421084"/>
              <a:ext cx="720308" cy="461665"/>
            </a:xfrm>
            <a:prstGeom prst="rect">
              <a:avLst/>
            </a:prstGeom>
            <a:noFill/>
          </p:spPr>
          <p:txBody>
            <a:bodyPr wrap="square" rtlCol="0">
              <a:spAutoFit/>
            </a:bodyPr>
            <a:lstStyle/>
            <a:p>
              <a:r>
                <a:rPr lang="en-US" altLang="zh-TW" sz="2400" dirty="0" smtClean="0"/>
                <a:t>×2</a:t>
              </a:r>
              <a:endParaRPr lang="zh-HK" altLang="en-US" sz="2400" dirty="0"/>
            </a:p>
          </p:txBody>
        </p:sp>
      </p:grpSp>
      <p:sp>
        <p:nvSpPr>
          <p:cNvPr id="19" name="投影片編號版面配置區 2"/>
          <p:cNvSpPr>
            <a:spLocks noGrp="1"/>
          </p:cNvSpPr>
          <p:nvPr>
            <p:ph type="sldNum" sz="quarter" idx="12"/>
          </p:nvPr>
        </p:nvSpPr>
        <p:spPr>
          <a:xfrm>
            <a:off x="8231913" y="6490249"/>
            <a:ext cx="512638" cy="365125"/>
          </a:xfrm>
        </p:spPr>
        <p:txBody>
          <a:bodyPr/>
          <a:lstStyle/>
          <a:p>
            <a:fld id="{D57F1E4F-1CFF-5643-939E-217C01CDF565}" type="slidenum">
              <a:rPr lang="en-US" sz="1200" smtClean="0">
                <a:solidFill>
                  <a:srgbClr val="002060"/>
                </a:solidFill>
              </a:rPr>
              <a:pPr/>
              <a:t>8</a:t>
            </a:fld>
            <a:endParaRPr lang="en-US" sz="1200" dirty="0">
              <a:solidFill>
                <a:srgbClr val="002060"/>
              </a:solidFill>
            </a:endParaRPr>
          </a:p>
        </p:txBody>
      </p:sp>
    </p:spTree>
    <p:extLst>
      <p:ext uri="{BB962C8B-B14F-4D97-AF65-F5344CB8AC3E}">
        <p14:creationId xmlns:p14="http://schemas.microsoft.com/office/powerpoint/2010/main" val="68958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ctrTitle" idx="4294967295"/>
              </p:nvPr>
            </p:nvSpPr>
            <p:spPr>
              <a:xfrm>
                <a:off x="578814" y="2132013"/>
                <a:ext cx="7259638" cy="541337"/>
              </a:xfrm>
            </p:spPr>
            <p:txBody>
              <a:bodyPr wrap="square">
                <a:spAutoFit/>
              </a:bodyPr>
              <a:lstStyle/>
              <a:p>
                <a:r>
                  <a:rPr lang="zh-TW" altLang="en-US" sz="2000" b="1" dirty="0">
                    <a:solidFill>
                      <a:schemeClr val="tx1"/>
                    </a:solidFill>
                    <a:latin typeface="Times New Roman" panose="02020603050405020304" pitchFamily="18" charset="0"/>
                    <a:ea typeface="+mn-ea"/>
                    <a:cs typeface="Times New Roman" panose="02020603050405020304" pitchFamily="18" charset="0"/>
                  </a:rPr>
                  <a:t>考慮漂白水份量</a:t>
                </a:r>
                <a:r>
                  <a:rPr lang="zh-TW" altLang="en-US" sz="2000" b="1" dirty="0" smtClean="0">
                    <a:solidFill>
                      <a:schemeClr val="tx1"/>
                    </a:solidFill>
                    <a:latin typeface="Times New Roman" panose="02020603050405020304" pitchFamily="18" charset="0"/>
                    <a:ea typeface="+mn-ea"/>
                    <a:cs typeface="Times New Roman" panose="02020603050405020304" pitchFamily="18" charset="0"/>
                  </a:rPr>
                  <a:t>倍數 </a:t>
                </a:r>
                <a:r>
                  <a:rPr lang="en-US" altLang="zh-TW" sz="2000" b="1" i="1" dirty="0" smtClean="0">
                    <a:solidFill>
                      <a:schemeClr val="tx1"/>
                    </a:solidFill>
                    <a:latin typeface="Times New Roman" panose="02020603050405020304" pitchFamily="18" charset="0"/>
                    <a:ea typeface="+mn-ea"/>
                    <a:cs typeface="Times New Roman" panose="02020603050405020304" pitchFamily="18" charset="0"/>
                  </a:rPr>
                  <a:t>M</a:t>
                </a:r>
                <a:r>
                  <a:rPr lang="en-US" altLang="zh-TW" sz="2000" b="1" dirty="0" smtClean="0">
                    <a:solidFill>
                      <a:schemeClr val="tx1"/>
                    </a:solidFill>
                    <a:latin typeface="Times New Roman" panose="02020603050405020304" pitchFamily="18" charset="0"/>
                    <a:ea typeface="+mn-ea"/>
                    <a:cs typeface="Times New Roman" panose="02020603050405020304" pitchFamily="18" charset="0"/>
                  </a:rPr>
                  <a:t> </a:t>
                </a:r>
                <a:r>
                  <a:rPr lang="en-US" altLang="zh-TW" sz="2000" b="1" dirty="0">
                    <a:solidFill>
                      <a:schemeClr val="tx1"/>
                    </a:solidFill>
                    <a:latin typeface="Times New Roman" panose="02020603050405020304" pitchFamily="18" charset="0"/>
                    <a:ea typeface="+mn-ea"/>
                    <a:cs typeface="Times New Roman" panose="02020603050405020304" pitchFamily="18" charset="0"/>
                  </a:rPr>
                  <a:t>= </a:t>
                </a:r>
                <a14:m>
                  <m:oMath xmlns:m="http://schemas.openxmlformats.org/officeDocument/2006/math">
                    <m:f>
                      <m:fPr>
                        <m:ctrlPr>
                          <a:rPr lang="en-US" altLang="zh-TW" sz="2000" b="1" i="1">
                            <a:solidFill>
                              <a:schemeClr val="tx1"/>
                            </a:solidFill>
                            <a:latin typeface="Cambria Math" panose="02040503050406030204" pitchFamily="18" charset="0"/>
                            <a:ea typeface="+mn-ea"/>
                            <a:cs typeface="Times New Roman" panose="02020603050405020304" pitchFamily="18" charset="0"/>
                          </a:rPr>
                        </m:ctrlPr>
                      </m:fPr>
                      <m:num>
                        <m:r>
                          <a:rPr lang="en-US" altLang="zh-TW" sz="2000" b="1" i="1">
                            <a:solidFill>
                              <a:schemeClr val="tx1"/>
                            </a:solidFill>
                            <a:latin typeface="Cambria Math" panose="02040503050406030204" pitchFamily="18" charset="0"/>
                            <a:ea typeface="+mn-ea"/>
                            <a:cs typeface="Times New Roman" panose="02020603050405020304" pitchFamily="18" charset="0"/>
                          </a:rPr>
                          <m:t>𝟓</m:t>
                        </m:r>
                        <m:r>
                          <a:rPr lang="en-US" altLang="zh-TW" sz="2000" b="1" i="1">
                            <a:solidFill>
                              <a:schemeClr val="tx1"/>
                            </a:solidFill>
                            <a:latin typeface="Cambria Math" panose="02040503050406030204" pitchFamily="18" charset="0"/>
                            <a:ea typeface="+mn-ea"/>
                            <a:cs typeface="Times New Roman" panose="02020603050405020304" pitchFamily="18" charset="0"/>
                          </a:rPr>
                          <m:t>.</m:t>
                        </m:r>
                        <m:r>
                          <a:rPr lang="en-US" altLang="zh-TW" sz="2000" b="1" i="1">
                            <a:solidFill>
                              <a:schemeClr val="tx1"/>
                            </a:solidFill>
                            <a:latin typeface="Cambria Math" panose="02040503050406030204" pitchFamily="18" charset="0"/>
                            <a:ea typeface="+mn-ea"/>
                            <a:cs typeface="Times New Roman" panose="02020603050405020304" pitchFamily="18" charset="0"/>
                          </a:rPr>
                          <m:t>𝟐𝟓</m:t>
                        </m:r>
                      </m:num>
                      <m:den>
                        <m:r>
                          <a:rPr lang="en-US" altLang="zh-TW" sz="2000" b="1" i="1">
                            <a:solidFill>
                              <a:schemeClr val="tx1"/>
                            </a:solidFill>
                            <a:latin typeface="Cambria Math" panose="02040503050406030204" pitchFamily="18" charset="0"/>
                            <a:ea typeface="+mn-ea"/>
                            <a:cs typeface="Times New Roman" panose="02020603050405020304" pitchFamily="18" charset="0"/>
                          </a:rPr>
                          <m:t>𝒙</m:t>
                        </m:r>
                      </m:den>
                    </m:f>
                  </m:oMath>
                </a14:m>
                <a:r>
                  <a:rPr lang="zh-TW" altLang="en-US" sz="2000" b="1" dirty="0" smtClean="0">
                    <a:solidFill>
                      <a:schemeClr val="tx1"/>
                    </a:solidFill>
                    <a:latin typeface="Times New Roman" panose="02020603050405020304" pitchFamily="18" charset="0"/>
                    <a:ea typeface="+mn-ea"/>
                    <a:cs typeface="Times New Roman" panose="02020603050405020304" pitchFamily="18" charset="0"/>
                  </a:rPr>
                  <a:t>，則所</a:t>
                </a:r>
                <a:r>
                  <a:rPr lang="zh-TW" altLang="en-US" sz="2000" b="1" dirty="0">
                    <a:solidFill>
                      <a:schemeClr val="tx1"/>
                    </a:solidFill>
                    <a:latin typeface="Times New Roman" panose="02020603050405020304" pitchFamily="18" charset="0"/>
                    <a:ea typeface="+mn-ea"/>
                    <a:cs typeface="Times New Roman" panose="02020603050405020304" pitchFamily="18" charset="0"/>
                  </a:rPr>
                  <a:t>需漂白水份量 ＝</a:t>
                </a:r>
                <a:r>
                  <a:rPr lang="en-US" altLang="zh-TW" sz="2000" b="1" i="1" dirty="0">
                    <a:solidFill>
                      <a:schemeClr val="tx1"/>
                    </a:solidFill>
                    <a:latin typeface="Times New Roman" panose="02020603050405020304" pitchFamily="18" charset="0"/>
                    <a:ea typeface="+mn-ea"/>
                    <a:cs typeface="Times New Roman" panose="02020603050405020304" pitchFamily="18" charset="0"/>
                  </a:rPr>
                  <a:t>VM</a:t>
                </a:r>
                <a:r>
                  <a:rPr lang="zh-TW" altLang="en-US" sz="2000" b="1" i="1" dirty="0">
                    <a:solidFill>
                      <a:schemeClr val="tx1"/>
                    </a:solidFill>
                    <a:latin typeface="Times New Roman" panose="02020603050405020304" pitchFamily="18" charset="0"/>
                    <a:ea typeface="+mn-ea"/>
                    <a:cs typeface="Times New Roman" panose="02020603050405020304" pitchFamily="18" charset="0"/>
                  </a:rPr>
                  <a:t> </a:t>
                </a:r>
                <a:r>
                  <a:rPr lang="en-US" altLang="zh-TW" sz="2000" b="1" dirty="0">
                    <a:solidFill>
                      <a:schemeClr val="tx1"/>
                    </a:solidFill>
                    <a:uFill>
                      <a:solidFill>
                        <a:srgbClr val="000000"/>
                      </a:solidFill>
                    </a:uFill>
                    <a:latin typeface="Times New Roman" panose="02020603050405020304" pitchFamily="18" charset="0"/>
                    <a:ea typeface="+mn-ea"/>
                    <a:cs typeface="Times New Roman" panose="02020603050405020304" pitchFamily="18" charset="0"/>
                  </a:rPr>
                  <a:t>mL</a:t>
                </a:r>
                <a:endParaRPr lang="en-HK" sz="2000" b="1" dirty="0">
                  <a:solidFill>
                    <a:schemeClr val="tx1"/>
                  </a:solidFill>
                  <a:latin typeface="Times New Roman" panose="02020603050405020304" pitchFamily="18" charset="0"/>
                  <a:ea typeface="+mn-ea"/>
                  <a:cs typeface="Times New Roman" panose="02020603050405020304" pitchFamily="18" charset="0"/>
                </a:endParaRPr>
              </a:p>
            </p:txBody>
          </p:sp>
        </mc:Choice>
        <mc:Fallback xmlns="">
          <p:sp>
            <p:nvSpPr>
              <p:cNvPr id="2" name="Title 1"/>
              <p:cNvSpPr>
                <a:spLocks noGrp="1" noRot="1" noChangeAspect="1" noMove="1" noResize="1" noEditPoints="1" noAdjustHandles="1" noChangeArrowheads="1" noChangeShapeType="1" noTextEdit="1"/>
              </p:cNvSpPr>
              <p:nvPr>
                <p:ph type="ctrTitle" idx="4294967295"/>
              </p:nvPr>
            </p:nvSpPr>
            <p:spPr>
              <a:xfrm>
                <a:off x="578814" y="2132013"/>
                <a:ext cx="7259638" cy="541337"/>
              </a:xfrm>
              <a:blipFill>
                <a:blip r:embed="rId2"/>
                <a:stretch>
                  <a:fillRect l="-924" b="-6742"/>
                </a:stretch>
              </a:blipFill>
            </p:spPr>
            <p:txBody>
              <a:bodyPr/>
              <a:lstStyle/>
              <a:p>
                <a:r>
                  <a:rPr lang="zh-HK" altLang="en-US">
                    <a:noFill/>
                  </a:rPr>
                  <a:t> </a:t>
                </a:r>
              </a:p>
            </p:txBody>
          </p:sp>
        </mc:Fallback>
      </mc:AlternateContent>
      <p:sp>
        <p:nvSpPr>
          <p:cNvPr id="4" name="Oval Callout 3"/>
          <p:cNvSpPr/>
          <p:nvPr/>
        </p:nvSpPr>
        <p:spPr>
          <a:xfrm>
            <a:off x="6346372" y="207616"/>
            <a:ext cx="2503714" cy="1670293"/>
          </a:xfrm>
          <a:prstGeom prst="wedgeEllipseCallout">
            <a:avLst>
              <a:gd name="adj1" fmla="val 55920"/>
              <a:gd name="adj2" fmla="val -35613"/>
            </a:avLst>
          </a:prstGeom>
          <a:gradFill>
            <a:gsLst>
              <a:gs pos="0">
                <a:schemeClr val="accent1">
                  <a:lumMod val="5000"/>
                  <a:lumOff val="95000"/>
                </a:schemeClr>
              </a:gs>
              <a:gs pos="100000">
                <a:schemeClr val="accent1">
                  <a:lumMod val="45000"/>
                  <a:lumOff val="55000"/>
                </a:schemeClr>
              </a:gs>
              <a:gs pos="83000">
                <a:schemeClr val="accent1">
                  <a:lumMod val="45000"/>
                  <a:lumOff val="55000"/>
                </a:schemeClr>
              </a:gs>
              <a:gs pos="68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altLang="zh-TW" sz="2000" dirty="0">
              <a:solidFill>
                <a:schemeClr val="tx1"/>
              </a:solidFill>
              <a:latin typeface="+mn-ea"/>
              <a:cs typeface="Times New Roman" panose="02020603050405020304" pitchFamily="18" charset="0"/>
            </a:endParaRPr>
          </a:p>
          <a:p>
            <a:pPr fontAlgn="base">
              <a:spcAft>
                <a:spcPts val="450"/>
              </a:spcAft>
              <a:buClr>
                <a:srgbClr val="000000"/>
              </a:buClr>
            </a:pPr>
            <a:r>
              <a:rPr lang="zh-TW" altLang="en-US" sz="2000" kern="0" dirty="0">
                <a:solidFill>
                  <a:schemeClr val="tx1"/>
                </a:solidFill>
                <a:effectLst>
                  <a:outerShdw sx="0" sy="0">
                    <a:srgbClr val="000000"/>
                  </a:outerShdw>
                </a:effectLst>
                <a:uFill>
                  <a:solidFill>
                    <a:srgbClr val="000000"/>
                  </a:solidFill>
                </a:uFill>
                <a:latin typeface="+mn-ea"/>
                <a:cs typeface="Times New Roman" panose="02020603050405020304" pitchFamily="18" charset="0"/>
              </a:rPr>
              <a:t>如何按次氯酸鈉濃度調整所需漂白水的份量</a:t>
            </a:r>
            <a:r>
              <a:rPr lang="en-US" altLang="zh-HK" sz="2000" kern="0" dirty="0">
                <a:solidFill>
                  <a:schemeClr val="tx1"/>
                </a:solidFill>
                <a:effectLst>
                  <a:outerShdw sx="0" sy="0">
                    <a:srgbClr val="000000"/>
                  </a:outerShdw>
                </a:effectLst>
                <a:uFill>
                  <a:solidFill>
                    <a:srgbClr val="000000"/>
                  </a:solidFill>
                </a:uFill>
                <a:latin typeface="+mn-ea"/>
                <a:cs typeface="Times New Roman" panose="02020603050405020304" pitchFamily="18" charset="0"/>
              </a:rPr>
              <a:t>?</a:t>
            </a:r>
            <a:endParaRPr lang="en-HK" sz="2000" kern="0" dirty="0">
              <a:solidFill>
                <a:schemeClr val="tx1"/>
              </a:solidFill>
              <a:effectLst>
                <a:outerShdw sx="0" sy="0">
                  <a:srgbClr val="000000"/>
                </a:outerShdw>
              </a:effectLst>
              <a:uFill>
                <a:solidFill>
                  <a:srgbClr val="000000"/>
                </a:solidFill>
              </a:uFill>
              <a:latin typeface="+mn-ea"/>
              <a:cs typeface="Times New Roman" panose="02020603050405020304" pitchFamily="18" charset="0"/>
            </a:endParaRPr>
          </a:p>
          <a:p>
            <a:pPr algn="ctr"/>
            <a:endParaRPr lang="en-HK" sz="2000" dirty="0">
              <a:solidFill>
                <a:schemeClr val="tx1"/>
              </a:solidFill>
              <a:latin typeface="+mn-ea"/>
            </a:endParaRPr>
          </a:p>
        </p:txBody>
      </p:sp>
      <mc:AlternateContent xmlns:mc="http://schemas.openxmlformats.org/markup-compatibility/2006" xmlns:a14="http://schemas.microsoft.com/office/drawing/2010/main">
        <mc:Choice Requires="a14">
          <p:sp>
            <p:nvSpPr>
              <p:cNvPr id="5" name="Rectangle 4"/>
              <p:cNvSpPr/>
              <p:nvPr/>
            </p:nvSpPr>
            <p:spPr>
              <a:xfrm>
                <a:off x="579069" y="2908826"/>
                <a:ext cx="7259383" cy="3528979"/>
              </a:xfrm>
              <a:prstGeom prst="rect">
                <a:avLst/>
              </a:prstGeom>
            </p:spPr>
            <p:txBody>
              <a:bodyPr wrap="square">
                <a:spAutoFit/>
              </a:bodyPr>
              <a:lstStyle/>
              <a:p>
                <a:pPr fontAlgn="base">
                  <a:spcAft>
                    <a:spcPts val="450"/>
                  </a:spcAft>
                  <a:buClr>
                    <a:srgbClr val="000000"/>
                  </a:buClr>
                </a:pPr>
                <a:r>
                  <a:rPr lang="zh-TW" altLang="en-US" sz="2000" b="1" dirty="0" smtClean="0">
                    <a:solidFill>
                      <a:srgbClr val="7030A0"/>
                    </a:solidFill>
                    <a:latin typeface="Times New Roman" panose="02020603050405020304" pitchFamily="18" charset="0"/>
                    <a:cs typeface="Times New Roman" panose="02020603050405020304" pitchFamily="18" charset="0"/>
                  </a:rPr>
                  <a:t>例二：</a:t>
                </a:r>
                <a:r>
                  <a:rPr lang="en-US" altLang="zh-TW" sz="2000" b="1" dirty="0" smtClean="0">
                    <a:solidFill>
                      <a:srgbClr val="7030A0"/>
                    </a:solidFill>
                    <a:latin typeface="Times New Roman" panose="02020603050405020304" pitchFamily="18" charset="0"/>
                    <a:cs typeface="Times New Roman" panose="02020603050405020304" pitchFamily="18" charset="0"/>
                  </a:rPr>
                  <a:t> </a:t>
                </a:r>
                <a:endParaRPr lang="en-US" altLang="zh-TW" sz="2000" b="1" dirty="0">
                  <a:solidFill>
                    <a:srgbClr val="7030A0"/>
                  </a:solidFill>
                  <a:latin typeface="Times New Roman" panose="02020603050405020304" pitchFamily="18" charset="0"/>
                  <a:cs typeface="Times New Roman" panose="02020603050405020304" pitchFamily="18" charset="0"/>
                </a:endParaRPr>
              </a:p>
              <a:p>
                <a:pPr fontAlgn="base">
                  <a:spcAft>
                    <a:spcPts val="450"/>
                  </a:spcAft>
                  <a:buClr>
                    <a:srgbClr val="000000"/>
                  </a:buClr>
                </a:pPr>
                <a:r>
                  <a:rPr lang="zh-TW" altLang="en-US" sz="2000" kern="0" dirty="0" smtClean="0">
                    <a:solidFill>
                      <a:srgbClr val="7030A0"/>
                    </a:solidFill>
                    <a:uFill>
                      <a:solidFill>
                        <a:srgbClr val="000000"/>
                      </a:solidFill>
                    </a:uFill>
                    <a:latin typeface="Times New Roman" panose="02020603050405020304" pitchFamily="18" charset="0"/>
                    <a:cs typeface="Times New Roman" panose="02020603050405020304" pitchFamily="18" charset="0"/>
                  </a:rPr>
                  <a:t>使用</a:t>
                </a:r>
                <a:r>
                  <a:rPr lang="zh-TW" altLang="en-US" sz="2000" kern="0" dirty="0">
                    <a:solidFill>
                      <a:srgbClr val="7030A0"/>
                    </a:solidFill>
                    <a:uFill>
                      <a:solidFill>
                        <a:srgbClr val="000000"/>
                      </a:solidFill>
                    </a:uFill>
                    <a:latin typeface="Times New Roman" panose="02020603050405020304" pitchFamily="18" charset="0"/>
                    <a:cs typeface="Times New Roman" panose="02020603050405020304" pitchFamily="18" charset="0"/>
                  </a:rPr>
                  <a:t>次氯酸鈉濃度為 </a:t>
                </a:r>
                <a:r>
                  <a:rPr lang="en-US" altLang="zh-TW" sz="2000" kern="0" dirty="0" smtClean="0">
                    <a:solidFill>
                      <a:srgbClr val="7030A0"/>
                    </a:solidFill>
                    <a:uFill>
                      <a:solidFill>
                        <a:srgbClr val="000000"/>
                      </a:solidFill>
                    </a:uFill>
                    <a:latin typeface="Times New Roman" panose="02020603050405020304" pitchFamily="18" charset="0"/>
                    <a:cs typeface="Times New Roman" panose="02020603050405020304" pitchFamily="18" charset="0"/>
                  </a:rPr>
                  <a:t>2.5</a:t>
                </a:r>
                <a:r>
                  <a:rPr lang="en-US" altLang="zh-TW" sz="2000" kern="0" dirty="0">
                    <a:solidFill>
                      <a:srgbClr val="7030A0"/>
                    </a:solidFill>
                    <a:uFill>
                      <a:solidFill>
                        <a:srgbClr val="000000"/>
                      </a:solidFill>
                    </a:uFill>
                    <a:latin typeface="Times New Roman" panose="02020603050405020304" pitchFamily="18" charset="0"/>
                    <a:cs typeface="Times New Roman" panose="02020603050405020304" pitchFamily="18" charset="0"/>
                  </a:rPr>
                  <a:t>% </a:t>
                </a:r>
                <a:r>
                  <a:rPr lang="zh-TW" altLang="en-US" sz="2000" kern="0" dirty="0">
                    <a:solidFill>
                      <a:srgbClr val="7030A0"/>
                    </a:solidFill>
                    <a:uFill>
                      <a:solidFill>
                        <a:srgbClr val="000000"/>
                      </a:solidFill>
                    </a:uFill>
                    <a:latin typeface="Times New Roman" panose="02020603050405020304" pitchFamily="18" charset="0"/>
                    <a:cs typeface="Times New Roman" panose="02020603050405020304" pitchFamily="18" charset="0"/>
                  </a:rPr>
                  <a:t>的漂白水調製 </a:t>
                </a:r>
                <a:r>
                  <a:rPr lang="en-US" altLang="zh-TW" sz="2000" kern="0" dirty="0" smtClean="0">
                    <a:solidFill>
                      <a:srgbClr val="7030A0"/>
                    </a:solidFill>
                    <a:uFill>
                      <a:solidFill>
                        <a:srgbClr val="000000"/>
                      </a:solidFill>
                    </a:uFill>
                    <a:latin typeface="Times New Roman" panose="02020603050405020304" pitchFamily="18" charset="0"/>
                    <a:cs typeface="Times New Roman" panose="02020603050405020304" pitchFamily="18" charset="0"/>
                  </a:rPr>
                  <a:t>1 L</a:t>
                </a:r>
                <a:r>
                  <a:rPr lang="zh-TW" altLang="en-US" sz="2000" kern="0" dirty="0" smtClean="0">
                    <a:solidFill>
                      <a:srgbClr val="7030A0"/>
                    </a:solidFill>
                    <a:uFill>
                      <a:solidFill>
                        <a:srgbClr val="000000"/>
                      </a:solidFill>
                    </a:uFill>
                    <a:latin typeface="Times New Roman" panose="02020603050405020304" pitchFamily="18" charset="0"/>
                    <a:cs typeface="Times New Roman" panose="02020603050405020304" pitchFamily="18" charset="0"/>
                  </a:rPr>
                  <a:t>「</a:t>
                </a:r>
                <a:r>
                  <a:rPr lang="en-US" altLang="zh-TW" sz="2000" kern="0" dirty="0">
                    <a:solidFill>
                      <a:srgbClr val="7030A0"/>
                    </a:solidFill>
                    <a:uFill>
                      <a:solidFill>
                        <a:srgbClr val="000000"/>
                      </a:solidFill>
                    </a:uFill>
                    <a:latin typeface="Times New Roman" panose="02020603050405020304" pitchFamily="18" charset="0"/>
                    <a:cs typeface="Times New Roman" panose="02020603050405020304" pitchFamily="18" charset="0"/>
                  </a:rPr>
                  <a:t>1:99</a:t>
                </a:r>
                <a:r>
                  <a:rPr lang="zh-TW" altLang="en-US" sz="2000" kern="0" dirty="0">
                    <a:solidFill>
                      <a:srgbClr val="7030A0"/>
                    </a:solidFill>
                    <a:uFill>
                      <a:solidFill>
                        <a:srgbClr val="000000"/>
                      </a:solidFill>
                    </a:uFill>
                    <a:latin typeface="Times New Roman" panose="02020603050405020304" pitchFamily="18" charset="0"/>
                    <a:cs typeface="Times New Roman" panose="02020603050405020304" pitchFamily="18" charset="0"/>
                  </a:rPr>
                  <a:t>」稀釋漂白水時，需用</a:t>
                </a:r>
                <a:r>
                  <a:rPr lang="zh-TW" altLang="en-US" sz="2000" kern="0" dirty="0" smtClean="0">
                    <a:solidFill>
                      <a:srgbClr val="7030A0"/>
                    </a:solidFill>
                    <a:uFill>
                      <a:solidFill>
                        <a:srgbClr val="000000"/>
                      </a:solidFill>
                    </a:uFill>
                    <a:latin typeface="Times New Roman" panose="02020603050405020304" pitchFamily="18" charset="0"/>
                    <a:cs typeface="Times New Roman" panose="02020603050405020304" pitchFamily="18" charset="0"/>
                  </a:rPr>
                  <a:t>多少 </a:t>
                </a:r>
                <a:r>
                  <a:rPr lang="en-US" altLang="zh-TW" sz="2000" kern="0" dirty="0" smtClean="0">
                    <a:solidFill>
                      <a:srgbClr val="7030A0"/>
                    </a:solidFill>
                    <a:uFill>
                      <a:solidFill>
                        <a:srgbClr val="000000"/>
                      </a:solidFill>
                    </a:uFill>
                    <a:latin typeface="Times New Roman" panose="02020603050405020304" pitchFamily="18" charset="0"/>
                    <a:cs typeface="Times New Roman" panose="02020603050405020304" pitchFamily="18" charset="0"/>
                  </a:rPr>
                  <a:t>mL </a:t>
                </a:r>
                <a:r>
                  <a:rPr lang="zh-TW" altLang="en-US" sz="2000" kern="0" dirty="0" smtClean="0">
                    <a:solidFill>
                      <a:srgbClr val="7030A0"/>
                    </a:solidFill>
                    <a:uFill>
                      <a:solidFill>
                        <a:srgbClr val="000000"/>
                      </a:solidFill>
                    </a:uFill>
                    <a:latin typeface="Times New Roman" panose="02020603050405020304" pitchFamily="18" charset="0"/>
                    <a:cs typeface="Times New Roman" panose="02020603050405020304" pitchFamily="18" charset="0"/>
                  </a:rPr>
                  <a:t>漂白</a:t>
                </a:r>
                <a:r>
                  <a:rPr lang="zh-TW" altLang="en-US" sz="2000" kern="0" dirty="0">
                    <a:solidFill>
                      <a:srgbClr val="7030A0"/>
                    </a:solidFill>
                    <a:uFill>
                      <a:solidFill>
                        <a:srgbClr val="000000"/>
                      </a:solidFill>
                    </a:uFill>
                    <a:latin typeface="Times New Roman" panose="02020603050405020304" pitchFamily="18" charset="0"/>
                    <a:cs typeface="Times New Roman" panose="02020603050405020304" pitchFamily="18" charset="0"/>
                  </a:rPr>
                  <a:t>水</a:t>
                </a:r>
                <a:r>
                  <a:rPr lang="zh-TW" altLang="en-US" sz="2000" kern="0" dirty="0" smtClean="0">
                    <a:solidFill>
                      <a:srgbClr val="7030A0"/>
                    </a:solidFill>
                    <a:uFill>
                      <a:solidFill>
                        <a:srgbClr val="000000"/>
                      </a:solidFill>
                    </a:uFill>
                    <a:latin typeface="Times New Roman" panose="02020603050405020304" pitchFamily="18" charset="0"/>
                    <a:cs typeface="Times New Roman" panose="02020603050405020304" pitchFamily="18" charset="0"/>
                  </a:rPr>
                  <a:t>？</a:t>
                </a:r>
                <a:endParaRPr lang="en-US" altLang="zh-TW" sz="2000" kern="0" dirty="0" smtClean="0">
                  <a:solidFill>
                    <a:srgbClr val="7030A0"/>
                  </a:solidFill>
                  <a:uFill>
                    <a:solidFill>
                      <a:srgbClr val="000000"/>
                    </a:solidFill>
                  </a:uFill>
                  <a:latin typeface="Times New Roman" panose="02020603050405020304" pitchFamily="18" charset="0"/>
                  <a:cs typeface="Times New Roman" panose="02020603050405020304" pitchFamily="18" charset="0"/>
                </a:endParaRPr>
              </a:p>
              <a:p>
                <a:pPr fontAlgn="base">
                  <a:spcAft>
                    <a:spcPts val="450"/>
                  </a:spcAft>
                  <a:buClr>
                    <a:srgbClr val="000000"/>
                  </a:buClr>
                </a:pPr>
                <a:endParaRPr lang="en-US" altLang="zh-TW" sz="2000" kern="0" dirty="0">
                  <a:solidFill>
                    <a:srgbClr val="7030A0"/>
                  </a:solidFill>
                  <a:uFill>
                    <a:solidFill>
                      <a:srgbClr val="000000"/>
                    </a:solidFill>
                  </a:uFill>
                  <a:latin typeface="Times New Roman" panose="02020603050405020304" pitchFamily="18" charset="0"/>
                  <a:cs typeface="Times New Roman" panose="02020603050405020304" pitchFamily="18" charset="0"/>
                </a:endParaRPr>
              </a:p>
              <a:p>
                <a:pPr fontAlgn="base">
                  <a:spcAft>
                    <a:spcPts val="450"/>
                  </a:spcAft>
                  <a:buClr>
                    <a:srgbClr val="000000"/>
                  </a:buClr>
                </a:pPr>
                <a:r>
                  <a:rPr lang="zh-TW" altLang="en-US" sz="2000" b="1" kern="0" dirty="0" smtClean="0">
                    <a:solidFill>
                      <a:srgbClr val="006600"/>
                    </a:solidFill>
                    <a:uFill>
                      <a:solidFill>
                        <a:srgbClr val="000000"/>
                      </a:solidFill>
                    </a:uFill>
                    <a:latin typeface="Times New Roman" panose="02020603050405020304" pitchFamily="18" charset="0"/>
                    <a:cs typeface="Times New Roman" panose="02020603050405020304" pitchFamily="18" charset="0"/>
                  </a:rPr>
                  <a:t>解：</a:t>
                </a:r>
                <a:endParaRPr lang="en-US" altLang="zh-TW" sz="2000" b="1" kern="0" dirty="0">
                  <a:solidFill>
                    <a:srgbClr val="006600"/>
                  </a:solidFill>
                  <a:uFill>
                    <a:solidFill>
                      <a:srgbClr val="000000"/>
                    </a:solidFill>
                  </a:uFill>
                  <a:latin typeface="Times New Roman" panose="02020603050405020304" pitchFamily="18" charset="0"/>
                  <a:cs typeface="Times New Roman" panose="02020603050405020304" pitchFamily="18" charset="0"/>
                </a:endParaRPr>
              </a:p>
              <a:p>
                <a:pPr fontAlgn="base">
                  <a:spcAft>
                    <a:spcPts val="450"/>
                  </a:spcAft>
                  <a:buClr>
                    <a:srgbClr val="000000"/>
                  </a:buClr>
                </a:pPr>
                <a:r>
                  <a:rPr lang="zh-TW" altLang="en-US" sz="2000" kern="0" dirty="0" smtClean="0">
                    <a:solidFill>
                      <a:srgbClr val="006600"/>
                    </a:solidFill>
                    <a:uFill>
                      <a:solidFill>
                        <a:srgbClr val="000000"/>
                      </a:solidFill>
                    </a:uFill>
                    <a:latin typeface="Times New Roman" panose="02020603050405020304" pitchFamily="18" charset="0"/>
                    <a:cs typeface="Times New Roman" panose="02020603050405020304" pitchFamily="18" charset="0"/>
                  </a:rPr>
                  <a:t>使用</a:t>
                </a:r>
                <a:r>
                  <a:rPr lang="zh-TW" altLang="en-US" sz="2000" kern="0" dirty="0" smtClean="0">
                    <a:solidFill>
                      <a:srgbClr val="006600"/>
                    </a:solidFill>
                    <a:effectLst>
                      <a:outerShdw sx="0" sy="0">
                        <a:srgbClr val="000000"/>
                      </a:outerShdw>
                    </a:effectLst>
                    <a:uFill>
                      <a:solidFill>
                        <a:srgbClr val="000000"/>
                      </a:solidFill>
                    </a:uFill>
                    <a:latin typeface="Times New Roman" panose="02020603050405020304" pitchFamily="18" charset="0"/>
                    <a:cs typeface="Times New Roman" panose="02020603050405020304" pitchFamily="18" charset="0"/>
                  </a:rPr>
                  <a:t>濃度為 </a:t>
                </a:r>
                <a:r>
                  <a:rPr lang="en-US" altLang="zh-TW" sz="2000" kern="0" dirty="0" smtClean="0">
                    <a:solidFill>
                      <a:srgbClr val="006600"/>
                    </a:solidFill>
                    <a:uFill>
                      <a:solidFill>
                        <a:srgbClr val="000000"/>
                      </a:solidFill>
                    </a:uFill>
                    <a:latin typeface="Times New Roman" panose="02020603050405020304" pitchFamily="18" charset="0"/>
                    <a:cs typeface="Times New Roman" panose="02020603050405020304" pitchFamily="18" charset="0"/>
                  </a:rPr>
                  <a:t>5.25% </a:t>
                </a:r>
                <a:r>
                  <a:rPr lang="zh-TW" altLang="en-US" sz="2000" kern="0" dirty="0" smtClean="0">
                    <a:solidFill>
                      <a:srgbClr val="006600"/>
                    </a:solidFill>
                    <a:uFill>
                      <a:solidFill>
                        <a:srgbClr val="000000"/>
                      </a:solidFill>
                    </a:uFill>
                    <a:latin typeface="Times New Roman" panose="02020603050405020304" pitchFamily="18" charset="0"/>
                    <a:cs typeface="Times New Roman" panose="02020603050405020304" pitchFamily="18" charset="0"/>
                  </a:rPr>
                  <a:t>的漂白水時</a:t>
                </a:r>
                <a:r>
                  <a:rPr lang="zh-TW" altLang="en-US" sz="2000" dirty="0" smtClean="0">
                    <a:solidFill>
                      <a:srgbClr val="006600"/>
                    </a:solidFill>
                    <a:latin typeface="Times New Roman" panose="02020603050405020304" pitchFamily="18" charset="0"/>
                    <a:cs typeface="Times New Roman" panose="02020603050405020304" pitchFamily="18" charset="0"/>
                  </a:rPr>
                  <a:t>，所需漂白水為 </a:t>
                </a:r>
                <a:r>
                  <a:rPr lang="en-US" altLang="zh-TW" sz="2000" dirty="0" smtClean="0">
                    <a:solidFill>
                      <a:srgbClr val="006600"/>
                    </a:solidFill>
                    <a:latin typeface="Times New Roman" panose="02020603050405020304" pitchFamily="18" charset="0"/>
                    <a:cs typeface="Times New Roman" panose="02020603050405020304" pitchFamily="18" charset="0"/>
                  </a:rPr>
                  <a:t>(</a:t>
                </a:r>
                <a:r>
                  <a:rPr lang="en-US" altLang="zh-HK" sz="2000" dirty="0">
                    <a:solidFill>
                      <a:srgbClr val="006600"/>
                    </a:solidFill>
                    <a:latin typeface="Times New Roman" panose="02020603050405020304" pitchFamily="18" charset="0"/>
                    <a:cs typeface="Times New Roman" panose="02020603050405020304" pitchFamily="18" charset="0"/>
                  </a:rPr>
                  <a:t>1000 × </a:t>
                </a:r>
                <a14:m>
                  <m:oMath xmlns:m="http://schemas.openxmlformats.org/officeDocument/2006/math">
                    <m:f>
                      <m:fPr>
                        <m:ctrlPr>
                          <a:rPr lang="en-US" altLang="zh-HK" sz="2000" i="1">
                            <a:solidFill>
                              <a:srgbClr val="006600"/>
                            </a:solidFill>
                            <a:latin typeface="Cambria Math" panose="02040503050406030204" pitchFamily="18" charset="0"/>
                          </a:rPr>
                        </m:ctrlPr>
                      </m:fPr>
                      <m:num>
                        <m:r>
                          <a:rPr lang="en-US" altLang="zh-HK" sz="2000" b="0" i="1">
                            <a:solidFill>
                              <a:srgbClr val="006600"/>
                            </a:solidFill>
                            <a:latin typeface="Cambria Math" panose="02040503050406030204" pitchFamily="18" charset="0"/>
                            <a:cs typeface="Arial Unicode MS"/>
                          </a:rPr>
                          <m:t>1</m:t>
                        </m:r>
                      </m:num>
                      <m:den>
                        <m:r>
                          <a:rPr lang="en-US" altLang="zh-HK" sz="2000" b="0" i="1">
                            <a:solidFill>
                              <a:srgbClr val="006600"/>
                            </a:solidFill>
                            <a:latin typeface="Cambria Math" panose="02040503050406030204" pitchFamily="18" charset="0"/>
                            <a:cs typeface="Arial Unicode MS"/>
                          </a:rPr>
                          <m:t>1+99</m:t>
                        </m:r>
                      </m:den>
                    </m:f>
                    <m:r>
                      <a:rPr lang="en-US" altLang="zh-HK" sz="2000" b="0" i="1" smtClean="0">
                        <a:solidFill>
                          <a:srgbClr val="006600"/>
                        </a:solidFill>
                        <a:latin typeface="Cambria Math" panose="02040503050406030204" pitchFamily="18" charset="0"/>
                        <a:cs typeface="Arial Unicode MS"/>
                      </a:rPr>
                      <m:t> </m:t>
                    </m:r>
                  </m:oMath>
                </a14:m>
                <a:r>
                  <a:rPr lang="en-US" altLang="zh-HK" sz="2000" dirty="0" smtClean="0">
                    <a:solidFill>
                      <a:srgbClr val="006600"/>
                    </a:solidFill>
                    <a:latin typeface="Times New Roman" panose="02020603050405020304" pitchFamily="18" charset="0"/>
                    <a:cs typeface="Times New Roman" panose="02020603050405020304" pitchFamily="18" charset="0"/>
                  </a:rPr>
                  <a:t>) mL = </a:t>
                </a:r>
                <a:r>
                  <a:rPr lang="en-US" altLang="zh-TW" sz="2000" dirty="0">
                    <a:solidFill>
                      <a:srgbClr val="006600"/>
                    </a:solidFill>
                    <a:latin typeface="Times New Roman" panose="02020603050405020304" pitchFamily="18" charset="0"/>
                    <a:cs typeface="Times New Roman" panose="02020603050405020304" pitchFamily="18" charset="0"/>
                  </a:rPr>
                  <a:t>10</a:t>
                </a:r>
                <a:r>
                  <a:rPr lang="zh-TW" altLang="en-US" sz="2000" dirty="0">
                    <a:solidFill>
                      <a:srgbClr val="006600"/>
                    </a:solidFill>
                    <a:latin typeface="Times New Roman" panose="02020603050405020304" pitchFamily="18" charset="0"/>
                    <a:cs typeface="Times New Roman" panose="02020603050405020304" pitchFamily="18" charset="0"/>
                  </a:rPr>
                  <a:t> </a:t>
                </a:r>
                <a:r>
                  <a:rPr lang="en-US" altLang="zh-TW" sz="2000" dirty="0" smtClean="0">
                    <a:solidFill>
                      <a:srgbClr val="006600"/>
                    </a:solidFill>
                    <a:latin typeface="Times New Roman" panose="02020603050405020304" pitchFamily="18" charset="0"/>
                    <a:cs typeface="Times New Roman" panose="02020603050405020304" pitchFamily="18" charset="0"/>
                  </a:rPr>
                  <a:t>mL</a:t>
                </a:r>
                <a:r>
                  <a:rPr lang="zh-TW" altLang="en-US" sz="2000" dirty="0" smtClean="0">
                    <a:solidFill>
                      <a:srgbClr val="006600"/>
                    </a:solidFill>
                    <a:latin typeface="Times New Roman" panose="02020603050405020304" pitchFamily="18" charset="0"/>
                    <a:cs typeface="Times New Roman" panose="02020603050405020304" pitchFamily="18" charset="0"/>
                  </a:rPr>
                  <a:t>。</a:t>
                </a:r>
                <a:r>
                  <a:rPr lang="zh-TW" altLang="en-US" sz="2000" kern="0" dirty="0" smtClean="0">
                    <a:solidFill>
                      <a:srgbClr val="006600"/>
                    </a:solidFill>
                    <a:uFill>
                      <a:solidFill>
                        <a:srgbClr val="000000"/>
                      </a:solidFill>
                    </a:uFill>
                    <a:latin typeface="Times New Roman" panose="02020603050405020304" pitchFamily="18" charset="0"/>
                    <a:cs typeface="Times New Roman" panose="02020603050405020304" pitchFamily="18" charset="0"/>
                  </a:rPr>
                  <a:t>如使用</a:t>
                </a:r>
                <a:r>
                  <a:rPr lang="zh-TW" altLang="en-US" sz="2000" kern="0" dirty="0">
                    <a:solidFill>
                      <a:srgbClr val="006600"/>
                    </a:solidFill>
                    <a:uFill>
                      <a:solidFill>
                        <a:srgbClr val="000000"/>
                      </a:solidFill>
                    </a:uFill>
                    <a:latin typeface="Times New Roman" panose="02020603050405020304" pitchFamily="18" charset="0"/>
                    <a:cs typeface="Times New Roman" panose="02020603050405020304" pitchFamily="18" charset="0"/>
                  </a:rPr>
                  <a:t>濃度</a:t>
                </a:r>
                <a:r>
                  <a:rPr lang="zh-TW" altLang="en-US" sz="2000" kern="0" dirty="0" smtClean="0">
                    <a:solidFill>
                      <a:srgbClr val="006600"/>
                    </a:solidFill>
                    <a:uFill>
                      <a:solidFill>
                        <a:srgbClr val="000000"/>
                      </a:solidFill>
                    </a:uFill>
                    <a:latin typeface="Times New Roman" panose="02020603050405020304" pitchFamily="18" charset="0"/>
                    <a:cs typeface="Times New Roman" panose="02020603050405020304" pitchFamily="18" charset="0"/>
                  </a:rPr>
                  <a:t>為 </a:t>
                </a:r>
                <a:r>
                  <a:rPr lang="en-US" altLang="zh-TW" sz="2000" kern="0" dirty="0">
                    <a:solidFill>
                      <a:srgbClr val="006600"/>
                    </a:solidFill>
                    <a:uFill>
                      <a:solidFill>
                        <a:srgbClr val="000000"/>
                      </a:solidFill>
                    </a:uFill>
                    <a:latin typeface="Times New Roman" panose="02020603050405020304" pitchFamily="18" charset="0"/>
                    <a:cs typeface="Times New Roman" panose="02020603050405020304" pitchFamily="18" charset="0"/>
                  </a:rPr>
                  <a:t>2.5</a:t>
                </a:r>
                <a:r>
                  <a:rPr lang="en-US" altLang="zh-TW" sz="2000" kern="0" dirty="0" smtClean="0">
                    <a:solidFill>
                      <a:srgbClr val="006600"/>
                    </a:solidFill>
                    <a:uFill>
                      <a:solidFill>
                        <a:srgbClr val="000000"/>
                      </a:solidFill>
                    </a:uFill>
                    <a:latin typeface="Times New Roman" panose="02020603050405020304" pitchFamily="18" charset="0"/>
                    <a:cs typeface="Times New Roman" panose="02020603050405020304" pitchFamily="18" charset="0"/>
                  </a:rPr>
                  <a:t>% </a:t>
                </a:r>
                <a:r>
                  <a:rPr lang="zh-TW" altLang="en-US" sz="2000" kern="0" dirty="0" smtClean="0">
                    <a:solidFill>
                      <a:srgbClr val="006600"/>
                    </a:solidFill>
                    <a:uFill>
                      <a:solidFill>
                        <a:srgbClr val="000000"/>
                      </a:solidFill>
                    </a:uFill>
                    <a:latin typeface="Times New Roman" panose="02020603050405020304" pitchFamily="18" charset="0"/>
                    <a:cs typeface="Times New Roman" panose="02020603050405020304" pitchFamily="18" charset="0"/>
                  </a:rPr>
                  <a:t>的</a:t>
                </a:r>
                <a:r>
                  <a:rPr lang="zh-TW" altLang="en-US" sz="2000" kern="0" dirty="0">
                    <a:solidFill>
                      <a:srgbClr val="006600"/>
                    </a:solidFill>
                    <a:uFill>
                      <a:solidFill>
                        <a:srgbClr val="000000"/>
                      </a:solidFill>
                    </a:uFill>
                    <a:latin typeface="Times New Roman" panose="02020603050405020304" pitchFamily="18" charset="0"/>
                    <a:cs typeface="Times New Roman" panose="02020603050405020304" pitchFamily="18" charset="0"/>
                  </a:rPr>
                  <a:t>漂白</a:t>
                </a:r>
                <a:r>
                  <a:rPr lang="zh-TW" altLang="en-US" sz="2000" kern="0" dirty="0" smtClean="0">
                    <a:solidFill>
                      <a:srgbClr val="006600"/>
                    </a:solidFill>
                    <a:uFill>
                      <a:solidFill>
                        <a:srgbClr val="000000"/>
                      </a:solidFill>
                    </a:uFill>
                    <a:latin typeface="Times New Roman" panose="02020603050405020304" pitchFamily="18" charset="0"/>
                    <a:cs typeface="Times New Roman" panose="02020603050405020304" pitchFamily="18" charset="0"/>
                  </a:rPr>
                  <a:t>水，</a:t>
                </a:r>
                <a:endParaRPr lang="en-US" altLang="zh-TW" sz="2000" kern="0" dirty="0">
                  <a:solidFill>
                    <a:srgbClr val="006600"/>
                  </a:solidFill>
                  <a:uFill>
                    <a:solidFill>
                      <a:srgbClr val="000000"/>
                    </a:solidFill>
                  </a:uFill>
                  <a:latin typeface="Times New Roman" panose="02020603050405020304" pitchFamily="18" charset="0"/>
                  <a:cs typeface="Times New Roman" panose="02020603050405020304" pitchFamily="18" charset="0"/>
                </a:endParaRPr>
              </a:p>
              <a:p>
                <a:pPr fontAlgn="base">
                  <a:spcAft>
                    <a:spcPts val="450"/>
                  </a:spcAft>
                  <a:buClr>
                    <a:srgbClr val="000000"/>
                  </a:buClr>
                </a:pPr>
                <a:r>
                  <a:rPr lang="zh-TW" altLang="en-US" sz="2000" kern="0" dirty="0">
                    <a:solidFill>
                      <a:srgbClr val="006600"/>
                    </a:solidFill>
                    <a:uFill>
                      <a:solidFill>
                        <a:srgbClr val="000000"/>
                      </a:solidFill>
                    </a:uFill>
                    <a:latin typeface="Times New Roman" panose="02020603050405020304" pitchFamily="18" charset="0"/>
                    <a:cs typeface="Times New Roman" panose="02020603050405020304" pitchFamily="18" charset="0"/>
                  </a:rPr>
                  <a:t>漂白水份量倍數 </a:t>
                </a:r>
                <a:r>
                  <a:rPr lang="en-US" altLang="zh-TW" sz="2000" kern="0" dirty="0">
                    <a:solidFill>
                      <a:srgbClr val="006600"/>
                    </a:solidFill>
                    <a:uFill>
                      <a:solidFill>
                        <a:srgbClr val="000000"/>
                      </a:solidFill>
                    </a:uFill>
                    <a:latin typeface="Times New Roman" panose="02020603050405020304" pitchFamily="18" charset="0"/>
                    <a:cs typeface="Times New Roman" panose="02020603050405020304" pitchFamily="18" charset="0"/>
                  </a:rPr>
                  <a:t>=</a:t>
                </a:r>
                <a:r>
                  <a:rPr lang="en-HK" altLang="zh-TW" sz="2000" kern="0" dirty="0">
                    <a:solidFill>
                      <a:srgbClr val="006600"/>
                    </a:solidFill>
                    <a:uFill>
                      <a:solidFill>
                        <a:srgbClr val="000000"/>
                      </a:solidFill>
                    </a:uFill>
                    <a:latin typeface="Times New Roman" panose="02020603050405020304" pitchFamily="18" charset="0"/>
                    <a:cs typeface="Times New Roman" panose="02020603050405020304" pitchFamily="18" charset="0"/>
                  </a:rPr>
                  <a:t> </a:t>
                </a:r>
                <a14:m>
                  <m:oMath xmlns:m="http://schemas.openxmlformats.org/officeDocument/2006/math">
                    <m:f>
                      <m:fPr>
                        <m:ctrlPr>
                          <a:rPr lang="en-HK" altLang="zh-TW" sz="2000" i="1" kern="0">
                            <a:solidFill>
                              <a:srgbClr val="006600"/>
                            </a:solidFill>
                            <a:uFill>
                              <a:solidFill>
                                <a:srgbClr val="000000"/>
                              </a:solidFill>
                            </a:uFill>
                            <a:latin typeface="Cambria Math" panose="02040503050406030204" pitchFamily="18" charset="0"/>
                            <a:cs typeface="Times New Roman" panose="02020603050405020304" pitchFamily="18" charset="0"/>
                          </a:rPr>
                        </m:ctrlPr>
                      </m:fPr>
                      <m:num>
                        <m:r>
                          <a:rPr lang="en-US" altLang="zh-TW" sz="2000" b="0" i="1" kern="0">
                            <a:solidFill>
                              <a:srgbClr val="006600"/>
                            </a:solidFill>
                            <a:uFill>
                              <a:solidFill>
                                <a:srgbClr val="000000"/>
                              </a:solidFill>
                            </a:uFill>
                            <a:latin typeface="Cambria Math" panose="02040503050406030204" pitchFamily="18" charset="0"/>
                            <a:cs typeface="Times New Roman" panose="02020603050405020304" pitchFamily="18" charset="0"/>
                          </a:rPr>
                          <m:t>5.25</m:t>
                        </m:r>
                      </m:num>
                      <m:den>
                        <m:r>
                          <a:rPr lang="en-US" altLang="zh-TW" sz="2000" b="0" i="1" kern="0">
                            <a:solidFill>
                              <a:srgbClr val="006600"/>
                            </a:solidFill>
                            <a:uFill>
                              <a:solidFill>
                                <a:srgbClr val="000000"/>
                              </a:solidFill>
                            </a:uFill>
                            <a:latin typeface="Cambria Math" panose="02040503050406030204" pitchFamily="18" charset="0"/>
                            <a:cs typeface="Times New Roman" panose="02020603050405020304" pitchFamily="18" charset="0"/>
                          </a:rPr>
                          <m:t>2.5</m:t>
                        </m:r>
                      </m:den>
                    </m:f>
                  </m:oMath>
                </a14:m>
                <a:r>
                  <a:rPr lang="en-US" altLang="zh-TW" sz="2000" kern="0" dirty="0">
                    <a:solidFill>
                      <a:srgbClr val="006600"/>
                    </a:solidFill>
                    <a:uFill>
                      <a:solidFill>
                        <a:srgbClr val="000000"/>
                      </a:solidFill>
                    </a:uFill>
                    <a:latin typeface="Times New Roman" panose="02020603050405020304" pitchFamily="18" charset="0"/>
                    <a:cs typeface="Times New Roman" panose="02020603050405020304" pitchFamily="18" charset="0"/>
                  </a:rPr>
                  <a:t> = 2.1</a:t>
                </a:r>
                <a:r>
                  <a:rPr lang="zh-TW" altLang="en-US" sz="2000" kern="0" dirty="0" smtClean="0">
                    <a:solidFill>
                      <a:srgbClr val="006600"/>
                    </a:solidFill>
                    <a:uFill>
                      <a:solidFill>
                        <a:srgbClr val="000000"/>
                      </a:solidFill>
                    </a:uFill>
                    <a:latin typeface="Times New Roman" panose="02020603050405020304" pitchFamily="18" charset="0"/>
                    <a:cs typeface="Times New Roman" panose="02020603050405020304" pitchFamily="18" charset="0"/>
                  </a:rPr>
                  <a:t>。</a:t>
                </a:r>
                <a:endParaRPr lang="en-US" altLang="zh-TW" sz="2000" kern="0" dirty="0" smtClean="0">
                  <a:solidFill>
                    <a:srgbClr val="006600"/>
                  </a:solidFill>
                  <a:uFill>
                    <a:solidFill>
                      <a:srgbClr val="000000"/>
                    </a:solidFill>
                  </a:uFill>
                  <a:latin typeface="Times New Roman" panose="02020603050405020304" pitchFamily="18" charset="0"/>
                  <a:cs typeface="Times New Roman" panose="02020603050405020304" pitchFamily="18" charset="0"/>
                </a:endParaRPr>
              </a:p>
              <a:p>
                <a:pPr fontAlgn="base">
                  <a:spcAft>
                    <a:spcPts val="450"/>
                  </a:spcAft>
                  <a:buClr>
                    <a:srgbClr val="000000"/>
                  </a:buClr>
                </a:pPr>
                <a:r>
                  <a:rPr lang="zh-TW" altLang="en-US" sz="2000" kern="0" dirty="0" smtClean="0">
                    <a:solidFill>
                      <a:srgbClr val="006600"/>
                    </a:solidFill>
                    <a:uFill>
                      <a:solidFill>
                        <a:srgbClr val="000000"/>
                      </a:solidFill>
                    </a:uFill>
                    <a:latin typeface="Times New Roman" panose="02020603050405020304" pitchFamily="18" charset="0"/>
                    <a:cs typeface="Times New Roman" panose="02020603050405020304" pitchFamily="18" charset="0"/>
                  </a:rPr>
                  <a:t>所</a:t>
                </a:r>
                <a:r>
                  <a:rPr lang="zh-TW" altLang="en-US" sz="2000" kern="0" dirty="0">
                    <a:solidFill>
                      <a:srgbClr val="006600"/>
                    </a:solidFill>
                    <a:uFill>
                      <a:solidFill>
                        <a:srgbClr val="000000"/>
                      </a:solidFill>
                    </a:uFill>
                    <a:latin typeface="Times New Roman" panose="02020603050405020304" pitchFamily="18" charset="0"/>
                    <a:cs typeface="Times New Roman" panose="02020603050405020304" pitchFamily="18" charset="0"/>
                  </a:rPr>
                  <a:t>需漂白水份量 </a:t>
                </a:r>
                <a:r>
                  <a:rPr lang="en-US" altLang="zh-TW" sz="2000" kern="0" dirty="0">
                    <a:solidFill>
                      <a:srgbClr val="006600"/>
                    </a:solidFill>
                    <a:uFill>
                      <a:solidFill>
                        <a:srgbClr val="000000"/>
                      </a:solidFill>
                    </a:uFill>
                    <a:latin typeface="Times New Roman" panose="02020603050405020304" pitchFamily="18" charset="0"/>
                    <a:cs typeface="Times New Roman" panose="02020603050405020304" pitchFamily="18" charset="0"/>
                  </a:rPr>
                  <a:t>= (</a:t>
                </a:r>
                <a:r>
                  <a:rPr lang="en-US" sz="2000" dirty="0">
                    <a:solidFill>
                      <a:srgbClr val="006600"/>
                    </a:solidFill>
                    <a:latin typeface="Times New Roman" panose="02020603050405020304" pitchFamily="18" charset="0"/>
                    <a:cs typeface="Times New Roman" panose="02020603050405020304" pitchFamily="18" charset="0"/>
                  </a:rPr>
                  <a:t>10 × </a:t>
                </a:r>
                <a:r>
                  <a:rPr lang="en-US" altLang="zh-TW" sz="2000" dirty="0">
                    <a:solidFill>
                      <a:srgbClr val="006600"/>
                    </a:solidFill>
                    <a:latin typeface="Times New Roman" panose="02020603050405020304" pitchFamily="18" charset="0"/>
                    <a:cs typeface="Times New Roman" panose="02020603050405020304" pitchFamily="18" charset="0"/>
                  </a:rPr>
                  <a:t>2</a:t>
                </a:r>
                <a14:m>
                  <m:oMath xmlns:m="http://schemas.openxmlformats.org/officeDocument/2006/math">
                    <m:r>
                      <a:rPr lang="en-US" altLang="zh-TW" sz="2000" b="0" i="1">
                        <a:solidFill>
                          <a:srgbClr val="006600"/>
                        </a:solidFill>
                        <a:latin typeface="Cambria Math" panose="02040503050406030204" pitchFamily="18" charset="0"/>
                      </a:rPr>
                      <m:t>.1)</m:t>
                    </m:r>
                  </m:oMath>
                </a14:m>
                <a:r>
                  <a:rPr lang="en-US" sz="2000" dirty="0">
                    <a:solidFill>
                      <a:srgbClr val="006600"/>
                    </a:solidFill>
                    <a:latin typeface="Times New Roman" panose="02020603050405020304" pitchFamily="18" charset="0"/>
                    <a:cs typeface="Times New Roman" panose="02020603050405020304" pitchFamily="18" charset="0"/>
                  </a:rPr>
                  <a:t> </a:t>
                </a:r>
                <a:r>
                  <a:rPr lang="en-US" sz="2000" dirty="0" smtClean="0">
                    <a:solidFill>
                      <a:srgbClr val="006600"/>
                    </a:solidFill>
                    <a:latin typeface="Times New Roman" panose="02020603050405020304" pitchFamily="18" charset="0"/>
                    <a:cs typeface="Times New Roman" panose="02020603050405020304" pitchFamily="18" charset="0"/>
                  </a:rPr>
                  <a:t>mL </a:t>
                </a:r>
                <a:r>
                  <a:rPr lang="en-US" sz="2000" dirty="0">
                    <a:solidFill>
                      <a:srgbClr val="006600"/>
                    </a:solidFill>
                    <a:latin typeface="Times New Roman" panose="02020603050405020304" pitchFamily="18" charset="0"/>
                    <a:cs typeface="Times New Roman" panose="02020603050405020304" pitchFamily="18" charset="0"/>
                  </a:rPr>
                  <a:t>= </a:t>
                </a:r>
                <a:r>
                  <a:rPr lang="en-US" altLang="zh-TW" sz="2000" kern="0" dirty="0">
                    <a:solidFill>
                      <a:srgbClr val="006600"/>
                    </a:solidFill>
                    <a:uFill>
                      <a:solidFill>
                        <a:srgbClr val="000000"/>
                      </a:solidFill>
                    </a:uFill>
                    <a:latin typeface="Times New Roman" panose="02020603050405020304" pitchFamily="18" charset="0"/>
                    <a:cs typeface="Times New Roman" panose="02020603050405020304" pitchFamily="18" charset="0"/>
                  </a:rPr>
                  <a:t>21</a:t>
                </a:r>
                <a:r>
                  <a:rPr lang="zh-TW" altLang="en-US" sz="2000" kern="0" dirty="0">
                    <a:solidFill>
                      <a:srgbClr val="006600"/>
                    </a:solidFill>
                    <a:uFill>
                      <a:solidFill>
                        <a:srgbClr val="000000"/>
                      </a:solidFill>
                    </a:uFill>
                    <a:latin typeface="Times New Roman" panose="02020603050405020304" pitchFamily="18" charset="0"/>
                    <a:cs typeface="Times New Roman" panose="02020603050405020304" pitchFamily="18" charset="0"/>
                  </a:rPr>
                  <a:t> </a:t>
                </a:r>
                <a:r>
                  <a:rPr lang="en-US" altLang="zh-TW" sz="2000" kern="0" dirty="0" smtClean="0">
                    <a:solidFill>
                      <a:srgbClr val="006600"/>
                    </a:solidFill>
                    <a:uFill>
                      <a:solidFill>
                        <a:srgbClr val="000000"/>
                      </a:solidFill>
                    </a:uFill>
                    <a:latin typeface="Times New Roman" panose="02020603050405020304" pitchFamily="18" charset="0"/>
                    <a:cs typeface="Times New Roman" panose="02020603050405020304" pitchFamily="18" charset="0"/>
                  </a:rPr>
                  <a:t>mL</a:t>
                </a:r>
                <a:r>
                  <a:rPr lang="zh-TW" altLang="en-US" sz="2000" kern="0" dirty="0" smtClean="0">
                    <a:solidFill>
                      <a:srgbClr val="006600"/>
                    </a:solidFill>
                    <a:uFill>
                      <a:solidFill>
                        <a:srgbClr val="000000"/>
                      </a:solidFill>
                    </a:uFill>
                    <a:latin typeface="Times New Roman" panose="02020603050405020304" pitchFamily="18" charset="0"/>
                    <a:cs typeface="Times New Roman" panose="02020603050405020304" pitchFamily="18" charset="0"/>
                  </a:rPr>
                  <a:t>。</a:t>
                </a:r>
                <a:endParaRPr lang="en-US" sz="2000" kern="0" dirty="0">
                  <a:solidFill>
                    <a:srgbClr val="006600"/>
                  </a:solidFill>
                  <a:uFill>
                    <a:solidFill>
                      <a:srgbClr val="000000"/>
                    </a:solidFill>
                  </a:uFill>
                  <a:latin typeface="Times New Roman" panose="02020603050405020304" pitchFamily="18"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579069" y="2908826"/>
                <a:ext cx="7259383" cy="3528979"/>
              </a:xfrm>
              <a:prstGeom prst="rect">
                <a:avLst/>
              </a:prstGeom>
              <a:blipFill>
                <a:blip r:embed="rId3"/>
                <a:stretch>
                  <a:fillRect l="-924" t="-864" r="-1511" b="-1554"/>
                </a:stretch>
              </a:blipFill>
            </p:spPr>
            <p:txBody>
              <a:bodyPr/>
              <a:lstStyle/>
              <a:p>
                <a:r>
                  <a:rPr lang="zh-HK" altLang="en-US">
                    <a:noFill/>
                  </a:rPr>
                  <a:t> </a:t>
                </a:r>
              </a:p>
            </p:txBody>
          </p:sp>
        </mc:Fallback>
      </mc:AlternateContent>
      <p:sp>
        <p:nvSpPr>
          <p:cNvPr id="8" name="Title 1"/>
          <p:cNvSpPr txBox="1">
            <a:spLocks/>
          </p:cNvSpPr>
          <p:nvPr/>
        </p:nvSpPr>
        <p:spPr>
          <a:xfrm>
            <a:off x="632436" y="904264"/>
            <a:ext cx="5539765" cy="992579"/>
          </a:xfrm>
          <a:prstGeom prst="rect">
            <a:avLst/>
          </a:prstGeom>
        </p:spPr>
        <p:txBody>
          <a:bodyPr vert="horz" lIns="68580" tIns="34290" rIns="68580" bIns="34290" rtlCol="0" anchor="b">
            <a:sp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zh-TW" altLang="en-US" sz="2000" dirty="0">
                <a:solidFill>
                  <a:schemeClr val="tx1"/>
                </a:solidFill>
                <a:latin typeface="Times New Roman" panose="02020603050405020304" pitchFamily="18" charset="0"/>
                <a:ea typeface="+mn-ea"/>
                <a:cs typeface="Times New Roman" panose="02020603050405020304" pitchFamily="18" charset="0"/>
              </a:rPr>
              <a:t>一般來說</a:t>
            </a:r>
            <a:r>
              <a:rPr lang="zh-TW" altLang="en-US" sz="2000" dirty="0" smtClean="0">
                <a:solidFill>
                  <a:schemeClr val="tx1"/>
                </a:solidFill>
                <a:latin typeface="Times New Roman" panose="02020603050405020304" pitchFamily="18" charset="0"/>
                <a:ea typeface="+mn-ea"/>
                <a:cs typeface="Times New Roman" panose="02020603050405020304" pitchFamily="18" charset="0"/>
              </a:rPr>
              <a:t>，設</a:t>
            </a:r>
            <a:r>
              <a:rPr lang="zh-TW" altLang="en-US" sz="2000" dirty="0">
                <a:solidFill>
                  <a:schemeClr val="tx1"/>
                </a:solidFill>
                <a:latin typeface="Times New Roman" panose="02020603050405020304" pitchFamily="18" charset="0"/>
                <a:ea typeface="+mn-ea"/>
                <a:cs typeface="Times New Roman" panose="02020603050405020304" pitchFamily="18" charset="0"/>
              </a:rPr>
              <a:t>使用</a:t>
            </a:r>
            <a:r>
              <a:rPr lang="zh-TW" altLang="en-US" sz="2000" kern="0" dirty="0">
                <a:solidFill>
                  <a:schemeClr val="tx1"/>
                </a:solidFill>
                <a:effectLst>
                  <a:outerShdw sx="0" sy="0">
                    <a:srgbClr val="000000"/>
                  </a:outerShdw>
                </a:effectLst>
                <a:uFill>
                  <a:solidFill>
                    <a:srgbClr val="000000"/>
                  </a:solidFill>
                </a:uFill>
                <a:latin typeface="Times New Roman" panose="02020603050405020304" pitchFamily="18" charset="0"/>
                <a:ea typeface="+mn-ea"/>
                <a:cs typeface="Times New Roman" panose="02020603050405020304" pitchFamily="18" charset="0"/>
              </a:rPr>
              <a:t>次氯酸鈉濃度為 </a:t>
            </a:r>
            <a:r>
              <a:rPr lang="en-US" altLang="zh-TW" sz="2000" dirty="0">
                <a:solidFill>
                  <a:schemeClr val="tx1"/>
                </a:solidFill>
                <a:latin typeface="Times New Roman" panose="02020603050405020304" pitchFamily="18" charset="0"/>
                <a:ea typeface="+mn-ea"/>
                <a:cs typeface="Times New Roman" panose="02020603050405020304" pitchFamily="18" charset="0"/>
              </a:rPr>
              <a:t>5.25% </a:t>
            </a:r>
            <a:r>
              <a:rPr lang="zh-TW" altLang="en-US" sz="2000" dirty="0">
                <a:solidFill>
                  <a:schemeClr val="tx1"/>
                </a:solidFill>
                <a:latin typeface="Times New Roman" panose="02020603050405020304" pitchFamily="18" charset="0"/>
                <a:ea typeface="+mn-ea"/>
                <a:cs typeface="Times New Roman" panose="02020603050405020304" pitchFamily="18" charset="0"/>
              </a:rPr>
              <a:t>的漂白水時所需漂白水的份量為 </a:t>
            </a:r>
            <a:r>
              <a:rPr lang="en-US" altLang="zh-TW" sz="2000" i="1" dirty="0">
                <a:solidFill>
                  <a:schemeClr val="tx1"/>
                </a:solidFill>
                <a:latin typeface="Times New Roman" panose="02020603050405020304" pitchFamily="18" charset="0"/>
                <a:ea typeface="+mn-ea"/>
                <a:cs typeface="Times New Roman" panose="02020603050405020304" pitchFamily="18" charset="0"/>
              </a:rPr>
              <a:t>V</a:t>
            </a:r>
            <a:r>
              <a:rPr lang="zh-TW" altLang="en-US" sz="2000" i="1" dirty="0">
                <a:solidFill>
                  <a:schemeClr val="tx1"/>
                </a:solidFill>
                <a:latin typeface="Times New Roman" panose="02020603050405020304" pitchFamily="18" charset="0"/>
                <a:ea typeface="+mn-ea"/>
                <a:cs typeface="Times New Roman" panose="02020603050405020304" pitchFamily="18" charset="0"/>
              </a:rPr>
              <a:t> </a:t>
            </a:r>
            <a:r>
              <a:rPr lang="en-US" altLang="zh-TW" sz="2000" dirty="0">
                <a:solidFill>
                  <a:schemeClr val="tx1"/>
                </a:solidFill>
                <a:uFill>
                  <a:solidFill>
                    <a:srgbClr val="000000"/>
                  </a:solidFill>
                </a:uFill>
                <a:latin typeface="Times New Roman" panose="02020603050405020304" pitchFamily="18" charset="0"/>
                <a:ea typeface="+mn-ea"/>
                <a:cs typeface="Times New Roman" panose="02020603050405020304" pitchFamily="18" charset="0"/>
              </a:rPr>
              <a:t>mL</a:t>
            </a:r>
            <a:r>
              <a:rPr lang="zh-TW" altLang="en-US" sz="2000" dirty="0" smtClean="0">
                <a:solidFill>
                  <a:schemeClr val="tx1"/>
                </a:solidFill>
                <a:latin typeface="Times New Roman" panose="02020603050405020304" pitchFamily="18" charset="0"/>
                <a:ea typeface="+mn-ea"/>
                <a:cs typeface="Times New Roman" panose="02020603050405020304" pitchFamily="18" charset="0"/>
              </a:rPr>
              <a:t>，</a:t>
            </a:r>
            <a:r>
              <a:rPr lang="zh-TW" altLang="en-US" sz="2000" dirty="0">
                <a:solidFill>
                  <a:schemeClr val="tx1"/>
                </a:solidFill>
                <a:latin typeface="Times New Roman" panose="02020603050405020304" pitchFamily="18" charset="0"/>
                <a:ea typeface="+mn-ea"/>
                <a:cs typeface="Times New Roman" panose="02020603050405020304" pitchFamily="18" charset="0"/>
              </a:rPr>
              <a:t>以及實際使用的漂白水的次氯酸鈉濃度為 </a:t>
            </a:r>
            <a:r>
              <a:rPr lang="en-US" altLang="zh-TW" sz="2000" i="1" dirty="0">
                <a:solidFill>
                  <a:schemeClr val="tx1"/>
                </a:solidFill>
                <a:latin typeface="Times New Roman" panose="02020603050405020304" pitchFamily="18" charset="0"/>
                <a:ea typeface="+mn-ea"/>
                <a:cs typeface="Times New Roman" panose="02020603050405020304" pitchFamily="18" charset="0"/>
              </a:rPr>
              <a:t>x</a:t>
            </a:r>
            <a:r>
              <a:rPr lang="en-US" altLang="zh-TW" sz="2000" dirty="0">
                <a:solidFill>
                  <a:schemeClr val="tx1"/>
                </a:solidFill>
                <a:latin typeface="Times New Roman" panose="02020603050405020304" pitchFamily="18" charset="0"/>
                <a:ea typeface="+mn-ea"/>
                <a:cs typeface="Times New Roman" panose="02020603050405020304" pitchFamily="18" charset="0"/>
              </a:rPr>
              <a:t> %</a:t>
            </a:r>
            <a:r>
              <a:rPr lang="zh-TW" altLang="en-US" sz="2000" dirty="0">
                <a:solidFill>
                  <a:schemeClr val="tx1"/>
                </a:solidFill>
                <a:latin typeface="Times New Roman" panose="02020603050405020304" pitchFamily="18" charset="0"/>
                <a:ea typeface="+mn-ea"/>
                <a:cs typeface="Times New Roman" panose="02020603050405020304" pitchFamily="18" charset="0"/>
              </a:rPr>
              <a:t>。</a:t>
            </a:r>
            <a:endParaRPr lang="en-HK" sz="2000" dirty="0">
              <a:solidFill>
                <a:schemeClr val="tx1"/>
              </a:solidFill>
              <a:latin typeface="Times New Roman" panose="02020603050405020304" pitchFamily="18" charset="0"/>
              <a:ea typeface="+mn-ea"/>
              <a:cs typeface="Times New Roman" panose="02020603050405020304" pitchFamily="18" charset="0"/>
            </a:endParaRPr>
          </a:p>
        </p:txBody>
      </p:sp>
      <p:sp>
        <p:nvSpPr>
          <p:cNvPr id="6" name="文字方塊 5"/>
          <p:cNvSpPr txBox="1"/>
          <p:nvPr/>
        </p:nvSpPr>
        <p:spPr>
          <a:xfrm>
            <a:off x="279400" y="279400"/>
            <a:ext cx="4254500" cy="584775"/>
          </a:xfrm>
          <a:prstGeom prst="rect">
            <a:avLst/>
          </a:prstGeom>
          <a:noFill/>
          <a:effectLst>
            <a:outerShdw blurRad="50800" dist="38100" dir="2700000" algn="tl" rotWithShape="0">
              <a:schemeClr val="bg1">
                <a:alpha val="40000"/>
              </a:schemeClr>
            </a:outerShdw>
          </a:effectLst>
        </p:spPr>
        <p:txBody>
          <a:bodyPr wrap="square" rtlCol="0">
            <a:spAutoFit/>
          </a:bodyPr>
          <a:lstStyle/>
          <a:p>
            <a:r>
              <a:rPr lang="zh-TW" altLang="en-US" sz="3200" b="1" dirty="0" smtClean="0">
                <a:solidFill>
                  <a:srgbClr val="006600"/>
                </a:solidFill>
              </a:rPr>
              <a:t>使用不同濃度的漂白</a:t>
            </a:r>
            <a:r>
              <a:rPr lang="zh-TW" altLang="en-US" sz="3200" b="1" dirty="0">
                <a:solidFill>
                  <a:srgbClr val="006600"/>
                </a:solidFill>
              </a:rPr>
              <a:t>水</a:t>
            </a:r>
            <a:endParaRPr lang="zh-HK" altLang="en-US" sz="3200" b="1" dirty="0">
              <a:solidFill>
                <a:srgbClr val="006600"/>
              </a:solidFill>
            </a:endParaRPr>
          </a:p>
        </p:txBody>
      </p:sp>
      <p:sp>
        <p:nvSpPr>
          <p:cNvPr id="7" name="投影片編號版面配置區 2"/>
          <p:cNvSpPr>
            <a:spLocks noGrp="1"/>
          </p:cNvSpPr>
          <p:nvPr>
            <p:ph type="sldNum" sz="quarter" idx="12"/>
          </p:nvPr>
        </p:nvSpPr>
        <p:spPr>
          <a:xfrm>
            <a:off x="8231913" y="6490249"/>
            <a:ext cx="512638" cy="365125"/>
          </a:xfrm>
        </p:spPr>
        <p:txBody>
          <a:bodyPr/>
          <a:lstStyle/>
          <a:p>
            <a:fld id="{D57F1E4F-1CFF-5643-939E-217C01CDF565}" type="slidenum">
              <a:rPr lang="en-US" sz="1200" smtClean="0">
                <a:solidFill>
                  <a:srgbClr val="002060"/>
                </a:solidFill>
              </a:rPr>
              <a:pPr/>
              <a:t>9</a:t>
            </a:fld>
            <a:endParaRPr lang="en-US" sz="1200" dirty="0">
              <a:solidFill>
                <a:srgbClr val="002060"/>
              </a:solidFill>
            </a:endParaRPr>
          </a:p>
        </p:txBody>
      </p:sp>
    </p:spTree>
    <p:extLst>
      <p:ext uri="{BB962C8B-B14F-4D97-AF65-F5344CB8AC3E}">
        <p14:creationId xmlns:p14="http://schemas.microsoft.com/office/powerpoint/2010/main" val="3853523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多面向">
  <a:themeElements>
    <a:clrScheme name="多面向">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多面向">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多面向">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2000</TotalTime>
  <Words>1035</Words>
  <Application>Microsoft Office PowerPoint</Application>
  <PresentationFormat>如螢幕大小 (4:3)</PresentationFormat>
  <Paragraphs>174</Paragraphs>
  <Slides>13</Slides>
  <Notes>0</Notes>
  <HiddenSlides>0</HiddenSlides>
  <MMClips>0</MMClips>
  <ScaleCrop>false</ScaleCrop>
  <HeadingPairs>
    <vt:vector size="6" baseType="variant">
      <vt:variant>
        <vt:lpstr>使用字型</vt:lpstr>
      </vt:variant>
      <vt:variant>
        <vt:i4>12</vt:i4>
      </vt:variant>
      <vt:variant>
        <vt:lpstr>佈景主題</vt:lpstr>
      </vt:variant>
      <vt:variant>
        <vt:i4>1</vt:i4>
      </vt:variant>
      <vt:variant>
        <vt:lpstr>投影片標題</vt:lpstr>
      </vt:variant>
      <vt:variant>
        <vt:i4>13</vt:i4>
      </vt:variant>
    </vt:vector>
  </HeadingPairs>
  <TitlesOfParts>
    <vt:vector size="26" baseType="lpstr">
      <vt:lpstr>Arial Unicode MS</vt:lpstr>
      <vt:lpstr>細明體</vt:lpstr>
      <vt:lpstr>微軟正黑體</vt:lpstr>
      <vt:lpstr>新細明體</vt:lpstr>
      <vt:lpstr>新細明體</vt:lpstr>
      <vt:lpstr>Arial</vt:lpstr>
      <vt:lpstr>Calibri</vt:lpstr>
      <vt:lpstr>Cambria Math</vt:lpstr>
      <vt:lpstr>Symbol</vt:lpstr>
      <vt:lpstr>Times New Roman</vt:lpstr>
      <vt:lpstr>Trebuchet MS</vt:lpstr>
      <vt:lpstr>Wingdings 3</vt:lpstr>
      <vt:lpstr>多面向</vt:lpstr>
      <vt:lpstr>稀釋家用漂白水 — 運用比及比例解現實生活問題</vt:lpstr>
      <vt:lpstr>簡介： 流行性感冒、禽流感、沙士及近日的2019冠狀病毒病等由病毒引起的傳染病，不單危害個人健康，對公共衛生亦構成極大的威脅。市民大眾齊心做好家居清潔及保持個人衛生成為預防傳染病和對抗疫情的重要一環，而使用稀釋漂白水為家居清潔消毒是其中一種常用方法。  以下我們將介紹調製稀釋漂白水中有關比及比例的應用，及所涉及有關漂白水的基礎知識。 </vt:lpstr>
      <vt:lpstr>漂白水是一種强而有效的家居消毒劑，其主要成分（即有效成分）是次氯酸鈉 (Sodium hypochlorite)，能使微生物的蛋白質變質，有效殺滅細菌、真菌及病毒。</vt:lpstr>
      <vt:lpstr>PowerPoint 簡報</vt:lpstr>
      <vt:lpstr>PowerPoint 簡報</vt:lpstr>
      <vt:lpstr>PowerPoint 簡報</vt:lpstr>
      <vt:lpstr>PowerPoint 簡報</vt:lpstr>
      <vt:lpstr>PowerPoint 簡報</vt:lpstr>
      <vt:lpstr>考慮漂白水份量倍數 M = (5.25)/x，則所需漂白水份量 ＝VM mL</vt:lpstr>
      <vt:lpstr>PowerPoint 簡報</vt:lpstr>
      <vt:lpstr>PowerPoint 簡報</vt:lpstr>
      <vt:lpstr>使用含 5.25% 次氯酸鈉的家用漂白水來調製的稀釋漂白水的用途如下: 「1:99」用於一般家居清潔及消毒； 「1:49」用於消毒被嘔吐物、排泄物或分泌物污染的表面或物件； 「1:4」消毒被血液濺溢污染的表面或物件。 </vt:lpstr>
      <vt:lpstr>參考資料</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運用比及比例的知識稀釋漂白水</dc:title>
  <dc:creator>user_sec</dc:creator>
  <cp:lastModifiedBy>CHAN, Siu-chuen</cp:lastModifiedBy>
  <cp:revision>110</cp:revision>
  <cp:lastPrinted>2020-03-10T05:30:39Z</cp:lastPrinted>
  <dcterms:created xsi:type="dcterms:W3CDTF">2020-03-06T08:00:25Z</dcterms:created>
  <dcterms:modified xsi:type="dcterms:W3CDTF">2020-03-25T09:00:40Z</dcterms:modified>
</cp:coreProperties>
</file>